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2" r:id="rId4"/>
    <p:sldId id="267" r:id="rId5"/>
    <p:sldId id="268" r:id="rId6"/>
    <p:sldId id="272" r:id="rId7"/>
    <p:sldId id="278" r:id="rId8"/>
    <p:sldId id="280" r:id="rId9"/>
    <p:sldId id="312" r:id="rId10"/>
    <p:sldId id="298" r:id="rId11"/>
    <p:sldId id="299" r:id="rId12"/>
    <p:sldId id="300" r:id="rId13"/>
    <p:sldId id="323" r:id="rId14"/>
    <p:sldId id="282" r:id="rId15"/>
    <p:sldId id="283" r:id="rId16"/>
    <p:sldId id="321" r:id="rId17"/>
    <p:sldId id="322" r:id="rId18"/>
    <p:sldId id="337" r:id="rId19"/>
    <p:sldId id="281" r:id="rId20"/>
    <p:sldId id="287" r:id="rId21"/>
    <p:sldId id="291" r:id="rId22"/>
    <p:sldId id="292" r:id="rId23"/>
    <p:sldId id="294" r:id="rId24"/>
    <p:sldId id="324" r:id="rId25"/>
    <p:sldId id="295" r:id="rId26"/>
    <p:sldId id="288" r:id="rId27"/>
    <p:sldId id="289" r:id="rId28"/>
    <p:sldId id="290" r:id="rId29"/>
    <p:sldId id="297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27" r:id="rId39"/>
    <p:sldId id="311" r:id="rId40"/>
    <p:sldId id="315" r:id="rId41"/>
    <p:sldId id="338" r:id="rId42"/>
    <p:sldId id="339" r:id="rId43"/>
    <p:sldId id="340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BF8FE-92FF-264B-8A3F-FD63D57E6399}" v="12" dt="2020-08-22T23:50:00.09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2" autoAdjust="0"/>
    <p:restoredTop sz="94533"/>
  </p:normalViewPr>
  <p:slideViewPr>
    <p:cSldViewPr snapToGrid="0">
      <p:cViewPr varScale="1">
        <p:scale>
          <a:sx n="94" d="100"/>
          <a:sy n="94" d="100"/>
        </p:scale>
        <p:origin x="18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Singh" userId="7812c030-b2e2-4ab7-8bef-d67de638ae69" providerId="ADAL" clId="{BA0BF8FE-92FF-264B-8A3F-FD63D57E6399}"/>
    <pc:docChg chg="undo custSel addSld modSld modMainMaster">
      <pc:chgData name="Sandeep Singh" userId="7812c030-b2e2-4ab7-8bef-d67de638ae69" providerId="ADAL" clId="{BA0BF8FE-92FF-264B-8A3F-FD63D57E6399}" dt="2020-08-22T23:52:07.977" v="886" actId="20577"/>
      <pc:docMkLst>
        <pc:docMk/>
      </pc:docMkLst>
      <pc:sldChg chg="modSp mod">
        <pc:chgData name="Sandeep Singh" userId="7812c030-b2e2-4ab7-8bef-d67de638ae69" providerId="ADAL" clId="{BA0BF8FE-92FF-264B-8A3F-FD63D57E6399}" dt="2020-08-22T23:52:07.977" v="886" actId="20577"/>
        <pc:sldMkLst>
          <pc:docMk/>
          <pc:sldMk cId="0" sldId="256"/>
        </pc:sldMkLst>
        <pc:spChg chg="mod">
          <ac:chgData name="Sandeep Singh" userId="7812c030-b2e2-4ab7-8bef-d67de638ae69" providerId="ADAL" clId="{BA0BF8FE-92FF-264B-8A3F-FD63D57E6399}" dt="2020-08-22T23:52:07.977" v="886" actId="20577"/>
          <ac:spMkLst>
            <pc:docMk/>
            <pc:sldMk cId="0" sldId="256"/>
            <ac:spMk id="40" creationId="{00000000-0000-0000-0000-000000000000}"/>
          </ac:spMkLst>
        </pc:spChg>
      </pc:sldChg>
      <pc:sldChg chg="delSp modSp mod">
        <pc:chgData name="Sandeep Singh" userId="7812c030-b2e2-4ab7-8bef-d67de638ae69" providerId="ADAL" clId="{BA0BF8FE-92FF-264B-8A3F-FD63D57E6399}" dt="2020-08-22T23:03:16.649" v="120" actId="20577"/>
        <pc:sldMkLst>
          <pc:docMk/>
          <pc:sldMk cId="0" sldId="257"/>
        </pc:sldMkLst>
        <pc:spChg chg="del">
          <ac:chgData name="Sandeep Singh" userId="7812c030-b2e2-4ab7-8bef-d67de638ae69" providerId="ADAL" clId="{BA0BF8FE-92FF-264B-8A3F-FD63D57E6399}" dt="2020-08-22T23:01:22.620" v="71" actId="478"/>
          <ac:spMkLst>
            <pc:docMk/>
            <pc:sldMk cId="0" sldId="257"/>
            <ac:spMk id="2" creationId="{F60B21A5-5A6A-8D44-A302-5D615E28A4B6}"/>
          </ac:spMkLst>
        </pc:spChg>
        <pc:spChg chg="del">
          <ac:chgData name="Sandeep Singh" userId="7812c030-b2e2-4ab7-8bef-d67de638ae69" providerId="ADAL" clId="{BA0BF8FE-92FF-264B-8A3F-FD63D57E6399}" dt="2020-08-22T23:01:20.872" v="70" actId="478"/>
          <ac:spMkLst>
            <pc:docMk/>
            <pc:sldMk cId="0" sldId="257"/>
            <ac:spMk id="9" creationId="{5A73BCB7-D895-094F-B549-5C5D27A2439A}"/>
          </ac:spMkLst>
        </pc:spChg>
        <pc:spChg chg="mod">
          <ac:chgData name="Sandeep Singh" userId="7812c030-b2e2-4ab7-8bef-d67de638ae69" providerId="ADAL" clId="{BA0BF8FE-92FF-264B-8A3F-FD63D57E6399}" dt="2020-08-22T23:03:16.649" v="120" actId="20577"/>
          <ac:spMkLst>
            <pc:docMk/>
            <pc:sldMk cId="0" sldId="257"/>
            <ac:spMk id="42" creationId="{00000000-0000-0000-0000-000000000000}"/>
          </ac:spMkLst>
        </pc:spChg>
        <pc:spChg chg="mod">
          <ac:chgData name="Sandeep Singh" userId="7812c030-b2e2-4ab7-8bef-d67de638ae69" providerId="ADAL" clId="{BA0BF8FE-92FF-264B-8A3F-FD63D57E6399}" dt="2020-08-22T23:02:35.272" v="96" actId="20577"/>
          <ac:spMkLst>
            <pc:docMk/>
            <pc:sldMk cId="0" sldId="257"/>
            <ac:spMk id="47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1:19.511" v="69" actId="478"/>
          <ac:picMkLst>
            <pc:docMk/>
            <pc:sldMk cId="0" sldId="257"/>
            <ac:picMk id="4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18.203" v="68" actId="478"/>
          <ac:picMkLst>
            <pc:docMk/>
            <pc:sldMk cId="0" sldId="257"/>
            <ac:picMk id="45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30.665" v="74" actId="478"/>
        <pc:sldMkLst>
          <pc:docMk/>
          <pc:sldMk cId="0" sldId="262"/>
        </pc:sldMkLst>
        <pc:spChg chg="del">
          <ac:chgData name="Sandeep Singh" userId="7812c030-b2e2-4ab7-8bef-d67de638ae69" providerId="ADAL" clId="{BA0BF8FE-92FF-264B-8A3F-FD63D57E6399}" dt="2020-08-22T23:01:29.500" v="73" actId="478"/>
          <ac:spMkLst>
            <pc:docMk/>
            <pc:sldMk cId="0" sldId="262"/>
            <ac:spMk id="9" creationId="{E34775F1-3646-2149-92B3-C9BE571A9E64}"/>
          </ac:spMkLst>
        </pc:spChg>
        <pc:picChg chg="del">
          <ac:chgData name="Sandeep Singh" userId="7812c030-b2e2-4ab7-8bef-d67de638ae69" providerId="ADAL" clId="{BA0BF8FE-92FF-264B-8A3F-FD63D57E6399}" dt="2020-08-22T23:01:30.665" v="74" actId="478"/>
          <ac:picMkLst>
            <pc:docMk/>
            <pc:sldMk cId="0" sldId="262"/>
            <ac:picMk id="79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27.828" v="72" actId="478"/>
          <ac:picMkLst>
            <pc:docMk/>
            <pc:sldMk cId="0" sldId="262"/>
            <ac:picMk id="80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38.755" v="77" actId="478"/>
        <pc:sldMkLst>
          <pc:docMk/>
          <pc:sldMk cId="0" sldId="267"/>
        </pc:sldMkLst>
        <pc:spChg chg="del">
          <ac:chgData name="Sandeep Singh" userId="7812c030-b2e2-4ab7-8bef-d67de638ae69" providerId="ADAL" clId="{BA0BF8FE-92FF-264B-8A3F-FD63D57E6399}" dt="2020-08-22T23:01:37.589" v="76" actId="478"/>
          <ac:spMkLst>
            <pc:docMk/>
            <pc:sldMk cId="0" sldId="267"/>
            <ac:spMk id="10" creationId="{3DE314D3-5015-DF4F-847F-649847FE0C90}"/>
          </ac:spMkLst>
        </pc:spChg>
        <pc:picChg chg="del">
          <ac:chgData name="Sandeep Singh" userId="7812c030-b2e2-4ab7-8bef-d67de638ae69" providerId="ADAL" clId="{BA0BF8FE-92FF-264B-8A3F-FD63D57E6399}" dt="2020-08-22T23:01:38.755" v="77" actId="478"/>
          <ac:picMkLst>
            <pc:docMk/>
            <pc:sldMk cId="0" sldId="267"/>
            <ac:picMk id="129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36.283" v="75" actId="478"/>
          <ac:picMkLst>
            <pc:docMk/>
            <pc:sldMk cId="0" sldId="267"/>
            <ac:picMk id="130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44.937" v="80" actId="478"/>
        <pc:sldMkLst>
          <pc:docMk/>
          <pc:sldMk cId="0" sldId="268"/>
        </pc:sldMkLst>
        <pc:spChg chg="del">
          <ac:chgData name="Sandeep Singh" userId="7812c030-b2e2-4ab7-8bef-d67de638ae69" providerId="ADAL" clId="{BA0BF8FE-92FF-264B-8A3F-FD63D57E6399}" dt="2020-08-22T23:01:43.647" v="79" actId="478"/>
          <ac:spMkLst>
            <pc:docMk/>
            <pc:sldMk cId="0" sldId="268"/>
            <ac:spMk id="9" creationId="{FA9E230E-27EA-624A-A072-6B25FD356892}"/>
          </ac:spMkLst>
        </pc:spChg>
        <pc:picChg chg="del">
          <ac:chgData name="Sandeep Singh" userId="7812c030-b2e2-4ab7-8bef-d67de638ae69" providerId="ADAL" clId="{BA0BF8FE-92FF-264B-8A3F-FD63D57E6399}" dt="2020-08-22T23:01:44.937" v="80" actId="478"/>
          <ac:picMkLst>
            <pc:docMk/>
            <pc:sldMk cId="0" sldId="268"/>
            <ac:picMk id="14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42.261" v="78" actId="478"/>
          <ac:picMkLst>
            <pc:docMk/>
            <pc:sldMk cId="0" sldId="268"/>
            <ac:picMk id="14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50.087" v="82" actId="478"/>
        <pc:sldMkLst>
          <pc:docMk/>
          <pc:sldMk cId="0" sldId="272"/>
        </pc:sldMkLst>
        <pc:spChg chg="del">
          <ac:chgData name="Sandeep Singh" userId="7812c030-b2e2-4ab7-8bef-d67de638ae69" providerId="ADAL" clId="{BA0BF8FE-92FF-264B-8A3F-FD63D57E6399}" dt="2020-08-22T23:01:49.115" v="81" actId="478"/>
          <ac:spMkLst>
            <pc:docMk/>
            <pc:sldMk cId="0" sldId="272"/>
            <ac:spMk id="7" creationId="{5C875821-CEBD-024E-B971-97949086B3B0}"/>
          </ac:spMkLst>
        </pc:spChg>
        <pc:picChg chg="del">
          <ac:chgData name="Sandeep Singh" userId="7812c030-b2e2-4ab7-8bef-d67de638ae69" providerId="ADAL" clId="{BA0BF8FE-92FF-264B-8A3F-FD63D57E6399}" dt="2020-08-22T23:01:50.087" v="82" actId="478"/>
          <ac:picMkLst>
            <pc:docMk/>
            <pc:sldMk cId="0" sldId="272"/>
            <ac:picMk id="178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1:57.417" v="86" actId="478"/>
        <pc:sldMkLst>
          <pc:docMk/>
          <pc:sldMk cId="0" sldId="278"/>
        </pc:sldMkLst>
        <pc:spChg chg="del mod">
          <ac:chgData name="Sandeep Singh" userId="7812c030-b2e2-4ab7-8bef-d67de638ae69" providerId="ADAL" clId="{BA0BF8FE-92FF-264B-8A3F-FD63D57E6399}" dt="2020-08-22T23:01:55.192" v="84" actId="478"/>
          <ac:spMkLst>
            <pc:docMk/>
            <pc:sldMk cId="0" sldId="278"/>
            <ac:spMk id="7" creationId="{F5BEFD2E-2557-0747-8B51-D3064329C44B}"/>
          </ac:spMkLst>
        </pc:spChg>
        <pc:picChg chg="del">
          <ac:chgData name="Sandeep Singh" userId="7812c030-b2e2-4ab7-8bef-d67de638ae69" providerId="ADAL" clId="{BA0BF8FE-92FF-264B-8A3F-FD63D57E6399}" dt="2020-08-22T23:01:57.417" v="86" actId="478"/>
          <ac:picMkLst>
            <pc:docMk/>
            <pc:sldMk cId="0" sldId="278"/>
            <ac:picMk id="25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56.257" v="85" actId="478"/>
          <ac:picMkLst>
            <pc:docMk/>
            <pc:sldMk cId="0" sldId="278"/>
            <ac:picMk id="25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2:02.807" v="89" actId="478"/>
        <pc:sldMkLst>
          <pc:docMk/>
          <pc:sldMk cId="0" sldId="280"/>
        </pc:sldMkLst>
        <pc:spChg chg="del">
          <ac:chgData name="Sandeep Singh" userId="7812c030-b2e2-4ab7-8bef-d67de638ae69" providerId="ADAL" clId="{BA0BF8FE-92FF-264B-8A3F-FD63D57E6399}" dt="2020-08-22T23:02:01.791" v="88" actId="478"/>
          <ac:spMkLst>
            <pc:docMk/>
            <pc:sldMk cId="0" sldId="280"/>
            <ac:spMk id="10" creationId="{177704B0-1C4C-5642-9A90-AA76B55247B9}"/>
          </ac:spMkLst>
        </pc:spChg>
        <pc:picChg chg="del">
          <ac:chgData name="Sandeep Singh" userId="7812c030-b2e2-4ab7-8bef-d67de638ae69" providerId="ADAL" clId="{BA0BF8FE-92FF-264B-8A3F-FD63D57E6399}" dt="2020-08-22T23:02:02.807" v="89" actId="478"/>
          <ac:picMkLst>
            <pc:docMk/>
            <pc:sldMk cId="0" sldId="280"/>
            <ac:picMk id="26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2:00.420" v="87" actId="478"/>
          <ac:picMkLst>
            <pc:docMk/>
            <pc:sldMk cId="0" sldId="280"/>
            <ac:picMk id="265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44.583" v="152" actId="478"/>
        <pc:sldMkLst>
          <pc:docMk/>
          <pc:sldMk cId="0" sldId="281"/>
        </pc:sldMkLst>
        <pc:spChg chg="del">
          <ac:chgData name="Sandeep Singh" userId="7812c030-b2e2-4ab7-8bef-d67de638ae69" providerId="ADAL" clId="{BA0BF8FE-92FF-264B-8A3F-FD63D57E6399}" dt="2020-08-22T23:04:44.583" v="152" actId="478"/>
          <ac:spMkLst>
            <pc:docMk/>
            <pc:sldMk cId="0" sldId="281"/>
            <ac:spMk id="7" creationId="{6F3C4E50-2447-C142-BAD1-127369C61090}"/>
          </ac:spMkLst>
        </pc:spChg>
        <pc:picChg chg="del">
          <ac:chgData name="Sandeep Singh" userId="7812c030-b2e2-4ab7-8bef-d67de638ae69" providerId="ADAL" clId="{BA0BF8FE-92FF-264B-8A3F-FD63D57E6399}" dt="2020-08-22T23:04:44.583" v="152" actId="478"/>
          <ac:picMkLst>
            <pc:docMk/>
            <pc:sldMk cId="0" sldId="281"/>
            <ac:picMk id="27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44.583" v="152" actId="478"/>
          <ac:picMkLst>
            <pc:docMk/>
            <pc:sldMk cId="0" sldId="281"/>
            <ac:picMk id="27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16.687" v="140" actId="478"/>
        <pc:sldMkLst>
          <pc:docMk/>
          <pc:sldMk cId="0" sldId="282"/>
        </pc:sldMkLst>
        <pc:spChg chg="del">
          <ac:chgData name="Sandeep Singh" userId="7812c030-b2e2-4ab7-8bef-d67de638ae69" providerId="ADAL" clId="{BA0BF8FE-92FF-264B-8A3F-FD63D57E6399}" dt="2020-08-22T23:04:15.591" v="139" actId="478"/>
          <ac:spMkLst>
            <pc:docMk/>
            <pc:sldMk cId="0" sldId="282"/>
            <ac:spMk id="8" creationId="{8C9F0325-5A59-FE46-A10A-DCD6B3987D8F}"/>
          </ac:spMkLst>
        </pc:spChg>
        <pc:picChg chg="del">
          <ac:chgData name="Sandeep Singh" userId="7812c030-b2e2-4ab7-8bef-d67de638ae69" providerId="ADAL" clId="{BA0BF8FE-92FF-264B-8A3F-FD63D57E6399}" dt="2020-08-22T23:04:16.687" v="140" actId="478"/>
          <ac:picMkLst>
            <pc:docMk/>
            <pc:sldMk cId="0" sldId="282"/>
            <ac:picMk id="282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14.197" v="138" actId="478"/>
          <ac:picMkLst>
            <pc:docMk/>
            <pc:sldMk cId="0" sldId="282"/>
            <ac:picMk id="283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23.717" v="143" actId="478"/>
        <pc:sldMkLst>
          <pc:docMk/>
          <pc:sldMk cId="0" sldId="283"/>
        </pc:sldMkLst>
        <pc:spChg chg="del">
          <ac:chgData name="Sandeep Singh" userId="7812c030-b2e2-4ab7-8bef-d67de638ae69" providerId="ADAL" clId="{BA0BF8FE-92FF-264B-8A3F-FD63D57E6399}" dt="2020-08-22T23:04:22.492" v="142" actId="478"/>
          <ac:spMkLst>
            <pc:docMk/>
            <pc:sldMk cId="0" sldId="283"/>
            <ac:spMk id="7" creationId="{ED9B9FC2-02DC-DB43-8D09-C1C3843FBAB0}"/>
          </ac:spMkLst>
        </pc:spChg>
        <pc:picChg chg="del">
          <ac:chgData name="Sandeep Singh" userId="7812c030-b2e2-4ab7-8bef-d67de638ae69" providerId="ADAL" clId="{BA0BF8FE-92FF-264B-8A3F-FD63D57E6399}" dt="2020-08-22T23:04:23.717" v="143" actId="478"/>
          <ac:picMkLst>
            <pc:docMk/>
            <pc:sldMk cId="0" sldId="283"/>
            <ac:picMk id="292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20.933" v="141" actId="478"/>
          <ac:picMkLst>
            <pc:docMk/>
            <pc:sldMk cId="0" sldId="283"/>
            <ac:picMk id="293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49.440" v="153" actId="478"/>
        <pc:sldMkLst>
          <pc:docMk/>
          <pc:sldMk cId="0" sldId="287"/>
        </pc:sldMkLst>
        <pc:spChg chg="del">
          <ac:chgData name="Sandeep Singh" userId="7812c030-b2e2-4ab7-8bef-d67de638ae69" providerId="ADAL" clId="{BA0BF8FE-92FF-264B-8A3F-FD63D57E6399}" dt="2020-08-22T23:04:49.440" v="153" actId="478"/>
          <ac:spMkLst>
            <pc:docMk/>
            <pc:sldMk cId="0" sldId="287"/>
            <ac:spMk id="12" creationId="{8952CADA-0FD1-C64B-ADA6-DC5B3F8C612E}"/>
          </ac:spMkLst>
        </pc:spChg>
        <pc:picChg chg="del">
          <ac:chgData name="Sandeep Singh" userId="7812c030-b2e2-4ab7-8bef-d67de638ae69" providerId="ADAL" clId="{BA0BF8FE-92FF-264B-8A3F-FD63D57E6399}" dt="2020-08-22T23:04:49.440" v="153" actId="478"/>
          <ac:picMkLst>
            <pc:docMk/>
            <pc:sldMk cId="0" sldId="287"/>
            <ac:picMk id="33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49.440" v="153" actId="478"/>
          <ac:picMkLst>
            <pc:docMk/>
            <pc:sldMk cId="0" sldId="287"/>
            <ac:picMk id="331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5:29.967" v="167" actId="478"/>
        <pc:sldMkLst>
          <pc:docMk/>
          <pc:sldMk cId="0" sldId="288"/>
        </pc:sldMkLst>
        <pc:spChg chg="del mod">
          <ac:chgData name="Sandeep Singh" userId="7812c030-b2e2-4ab7-8bef-d67de638ae69" providerId="ADAL" clId="{BA0BF8FE-92FF-264B-8A3F-FD63D57E6399}" dt="2020-08-22T23:05:28.639" v="166" actId="478"/>
          <ac:spMkLst>
            <pc:docMk/>
            <pc:sldMk cId="0" sldId="288"/>
            <ac:spMk id="9" creationId="{7F69BF44-08A9-7A45-8BD5-5E188D37D001}"/>
          </ac:spMkLst>
        </pc:spChg>
        <pc:picChg chg="del">
          <ac:chgData name="Sandeep Singh" userId="7812c030-b2e2-4ab7-8bef-d67de638ae69" providerId="ADAL" clId="{BA0BF8FE-92FF-264B-8A3F-FD63D57E6399}" dt="2020-08-22T23:05:29.967" v="167" actId="478"/>
          <ac:picMkLst>
            <pc:docMk/>
            <pc:sldMk cId="0" sldId="288"/>
            <ac:picMk id="34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26.375" v="164" actId="478"/>
          <ac:picMkLst>
            <pc:docMk/>
            <pc:sldMk cId="0" sldId="288"/>
            <ac:picMk id="341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5:38.120" v="170" actId="478"/>
        <pc:sldMkLst>
          <pc:docMk/>
          <pc:sldMk cId="0" sldId="289"/>
        </pc:sldMkLst>
        <pc:spChg chg="del">
          <ac:chgData name="Sandeep Singh" userId="7812c030-b2e2-4ab7-8bef-d67de638ae69" providerId="ADAL" clId="{BA0BF8FE-92FF-264B-8A3F-FD63D57E6399}" dt="2020-08-22T23:05:38.120" v="170" actId="478"/>
          <ac:spMkLst>
            <pc:docMk/>
            <pc:sldMk cId="0" sldId="289"/>
            <ac:spMk id="12" creationId="{13C80433-D860-1244-B38D-7ADD5A9706E6}"/>
          </ac:spMkLst>
        </pc:spChg>
        <pc:spChg chg="mod">
          <ac:chgData name="Sandeep Singh" userId="7812c030-b2e2-4ab7-8bef-d67de638ae69" providerId="ADAL" clId="{BA0BF8FE-92FF-264B-8A3F-FD63D57E6399}" dt="2020-08-22T23:05:35.303" v="169" actId="1076"/>
          <ac:spMkLst>
            <pc:docMk/>
            <pc:sldMk cId="0" sldId="289"/>
            <ac:spMk id="348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5:38.120" v="170" actId="478"/>
          <ac:picMkLst>
            <pc:docMk/>
            <pc:sldMk cId="0" sldId="289"/>
            <ac:picMk id="35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38.120" v="170" actId="478"/>
          <ac:picMkLst>
            <pc:docMk/>
            <pc:sldMk cId="0" sldId="289"/>
            <ac:picMk id="35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45.320" v="171" actId="478"/>
        <pc:sldMkLst>
          <pc:docMk/>
          <pc:sldMk cId="0" sldId="290"/>
        </pc:sldMkLst>
        <pc:spChg chg="del">
          <ac:chgData name="Sandeep Singh" userId="7812c030-b2e2-4ab7-8bef-d67de638ae69" providerId="ADAL" clId="{BA0BF8FE-92FF-264B-8A3F-FD63D57E6399}" dt="2020-08-22T23:05:45.320" v="171" actId="478"/>
          <ac:spMkLst>
            <pc:docMk/>
            <pc:sldMk cId="0" sldId="290"/>
            <ac:spMk id="9" creationId="{4724DD09-8E73-904F-9E0C-872538E296B6}"/>
          </ac:spMkLst>
        </pc:spChg>
        <pc:picChg chg="del">
          <ac:chgData name="Sandeep Singh" userId="7812c030-b2e2-4ab7-8bef-d67de638ae69" providerId="ADAL" clId="{BA0BF8FE-92FF-264B-8A3F-FD63D57E6399}" dt="2020-08-22T23:05:45.320" v="171" actId="478"/>
          <ac:picMkLst>
            <pc:docMk/>
            <pc:sldMk cId="0" sldId="290"/>
            <ac:picMk id="36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45.320" v="171" actId="478"/>
          <ac:picMkLst>
            <pc:docMk/>
            <pc:sldMk cId="0" sldId="290"/>
            <ac:picMk id="365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58.012" v="156" actId="478"/>
        <pc:sldMkLst>
          <pc:docMk/>
          <pc:sldMk cId="3444438781" sldId="291"/>
        </pc:sldMkLst>
        <pc:spChg chg="del">
          <ac:chgData name="Sandeep Singh" userId="7812c030-b2e2-4ab7-8bef-d67de638ae69" providerId="ADAL" clId="{BA0BF8FE-92FF-264B-8A3F-FD63D57E6399}" dt="2020-08-22T23:04:55.995" v="154" actId="478"/>
          <ac:spMkLst>
            <pc:docMk/>
            <pc:sldMk cId="3444438781" sldId="291"/>
            <ac:spMk id="9" creationId="{AD9394DC-E799-ED4A-9DE9-239196761569}"/>
          </ac:spMkLst>
        </pc:spChg>
        <pc:picChg chg="del">
          <ac:chgData name="Sandeep Singh" userId="7812c030-b2e2-4ab7-8bef-d67de638ae69" providerId="ADAL" clId="{BA0BF8FE-92FF-264B-8A3F-FD63D57E6399}" dt="2020-08-22T23:04:57.002" v="155" actId="478"/>
          <ac:picMkLst>
            <pc:docMk/>
            <pc:sldMk cId="3444438781" sldId="291"/>
            <ac:picMk id="37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58.012" v="156" actId="478"/>
          <ac:picMkLst>
            <pc:docMk/>
            <pc:sldMk cId="3444438781" sldId="291"/>
            <ac:picMk id="37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02.955" v="157" actId="478"/>
        <pc:sldMkLst>
          <pc:docMk/>
          <pc:sldMk cId="218232984" sldId="292"/>
        </pc:sldMkLst>
        <pc:spChg chg="del">
          <ac:chgData name="Sandeep Singh" userId="7812c030-b2e2-4ab7-8bef-d67de638ae69" providerId="ADAL" clId="{BA0BF8FE-92FF-264B-8A3F-FD63D57E6399}" dt="2020-08-22T23:05:02.955" v="157" actId="478"/>
          <ac:spMkLst>
            <pc:docMk/>
            <pc:sldMk cId="218232984" sldId="292"/>
            <ac:spMk id="12" creationId="{7C9807BD-2C76-4244-A24E-6B2116816F2C}"/>
          </ac:spMkLst>
        </pc:spChg>
        <pc:picChg chg="del">
          <ac:chgData name="Sandeep Singh" userId="7812c030-b2e2-4ab7-8bef-d67de638ae69" providerId="ADAL" clId="{BA0BF8FE-92FF-264B-8A3F-FD63D57E6399}" dt="2020-08-22T23:05:02.955" v="157" actId="478"/>
          <ac:picMkLst>
            <pc:docMk/>
            <pc:sldMk cId="218232984" sldId="292"/>
            <ac:picMk id="38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02.955" v="157" actId="478"/>
          <ac:picMkLst>
            <pc:docMk/>
            <pc:sldMk cId="218232984" sldId="292"/>
            <ac:picMk id="38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08.409" v="158" actId="478"/>
        <pc:sldMkLst>
          <pc:docMk/>
          <pc:sldMk cId="4185596758" sldId="294"/>
        </pc:sldMkLst>
        <pc:spChg chg="del">
          <ac:chgData name="Sandeep Singh" userId="7812c030-b2e2-4ab7-8bef-d67de638ae69" providerId="ADAL" clId="{BA0BF8FE-92FF-264B-8A3F-FD63D57E6399}" dt="2020-08-22T23:05:08.409" v="158" actId="478"/>
          <ac:spMkLst>
            <pc:docMk/>
            <pc:sldMk cId="4185596758" sldId="294"/>
            <ac:spMk id="9" creationId="{9E244AB0-735E-354F-B38E-33FC4E6737E3}"/>
          </ac:spMkLst>
        </pc:spChg>
        <pc:picChg chg="del">
          <ac:chgData name="Sandeep Singh" userId="7812c030-b2e2-4ab7-8bef-d67de638ae69" providerId="ADAL" clId="{BA0BF8FE-92FF-264B-8A3F-FD63D57E6399}" dt="2020-08-22T23:05:08.409" v="158" actId="478"/>
          <ac:picMkLst>
            <pc:docMk/>
            <pc:sldMk cId="4185596758" sldId="294"/>
            <ac:picMk id="407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08.409" v="158" actId="478"/>
          <ac:picMkLst>
            <pc:docMk/>
            <pc:sldMk cId="4185596758" sldId="294"/>
            <ac:picMk id="408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5:22.423" v="163" actId="478"/>
        <pc:sldMkLst>
          <pc:docMk/>
          <pc:sldMk cId="105618889" sldId="295"/>
        </pc:sldMkLst>
        <pc:spChg chg="del">
          <ac:chgData name="Sandeep Singh" userId="7812c030-b2e2-4ab7-8bef-d67de638ae69" providerId="ADAL" clId="{BA0BF8FE-92FF-264B-8A3F-FD63D57E6399}" dt="2020-08-22T23:05:21.508" v="162" actId="478"/>
          <ac:spMkLst>
            <pc:docMk/>
            <pc:sldMk cId="105618889" sldId="295"/>
            <ac:spMk id="7" creationId="{B5405C05-4B8F-0E49-B00A-45F4E25AE330}"/>
          </ac:spMkLst>
        </pc:spChg>
        <pc:spChg chg="mod">
          <ac:chgData name="Sandeep Singh" userId="7812c030-b2e2-4ab7-8bef-d67de638ae69" providerId="ADAL" clId="{BA0BF8FE-92FF-264B-8A3F-FD63D57E6399}" dt="2020-08-22T23:05:17.582" v="161" actId="1076"/>
          <ac:spMkLst>
            <pc:docMk/>
            <pc:sldMk cId="105618889" sldId="295"/>
            <ac:spMk id="414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5:22.423" v="163" actId="478"/>
          <ac:picMkLst>
            <pc:docMk/>
            <pc:sldMk cId="105618889" sldId="295"/>
            <ac:picMk id="41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21.508" v="162" actId="478"/>
          <ac:picMkLst>
            <pc:docMk/>
            <pc:sldMk cId="105618889" sldId="295"/>
            <ac:picMk id="41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50.723" v="172" actId="478"/>
        <pc:sldMkLst>
          <pc:docMk/>
          <pc:sldMk cId="0" sldId="297"/>
        </pc:sldMkLst>
        <pc:spChg chg="del">
          <ac:chgData name="Sandeep Singh" userId="7812c030-b2e2-4ab7-8bef-d67de638ae69" providerId="ADAL" clId="{BA0BF8FE-92FF-264B-8A3F-FD63D57E6399}" dt="2020-08-22T23:05:50.723" v="172" actId="478"/>
          <ac:spMkLst>
            <pc:docMk/>
            <pc:sldMk cId="0" sldId="297"/>
            <ac:spMk id="12" creationId="{C9758215-44FA-8245-9B82-36B479E539E5}"/>
          </ac:spMkLst>
        </pc:spChg>
        <pc:picChg chg="del">
          <ac:chgData name="Sandeep Singh" userId="7812c030-b2e2-4ab7-8bef-d67de638ae69" providerId="ADAL" clId="{BA0BF8FE-92FF-264B-8A3F-FD63D57E6399}" dt="2020-08-22T23:05:50.723" v="172" actId="478"/>
          <ac:picMkLst>
            <pc:docMk/>
            <pc:sldMk cId="0" sldId="297"/>
            <ac:picMk id="43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50.723" v="172" actId="478"/>
          <ac:picMkLst>
            <pc:docMk/>
            <pc:sldMk cId="0" sldId="297"/>
            <ac:picMk id="43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3:48.933" v="126" actId="478"/>
        <pc:sldMkLst>
          <pc:docMk/>
          <pc:sldMk cId="267654" sldId="298"/>
        </pc:sldMkLst>
        <pc:spChg chg="del">
          <ac:chgData name="Sandeep Singh" userId="7812c030-b2e2-4ab7-8bef-d67de638ae69" providerId="ADAL" clId="{BA0BF8FE-92FF-264B-8A3F-FD63D57E6399}" dt="2020-08-22T23:03:47.780" v="125" actId="478"/>
          <ac:spMkLst>
            <pc:docMk/>
            <pc:sldMk cId="267654" sldId="298"/>
            <ac:spMk id="7" creationId="{281E648C-D90C-ED41-81A6-AA34E56BF961}"/>
          </ac:spMkLst>
        </pc:spChg>
        <pc:picChg chg="del">
          <ac:chgData name="Sandeep Singh" userId="7812c030-b2e2-4ab7-8bef-d67de638ae69" providerId="ADAL" clId="{BA0BF8FE-92FF-264B-8A3F-FD63D57E6399}" dt="2020-08-22T23:03:48.933" v="126" actId="478"/>
          <ac:picMkLst>
            <pc:docMk/>
            <pc:sldMk cId="267654" sldId="298"/>
            <ac:picMk id="44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46.349" v="124" actId="478"/>
          <ac:picMkLst>
            <pc:docMk/>
            <pc:sldMk cId="267654" sldId="298"/>
            <ac:picMk id="44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3:54.373" v="129" actId="478"/>
        <pc:sldMkLst>
          <pc:docMk/>
          <pc:sldMk cId="3413402580" sldId="299"/>
        </pc:sldMkLst>
        <pc:spChg chg="del">
          <ac:chgData name="Sandeep Singh" userId="7812c030-b2e2-4ab7-8bef-d67de638ae69" providerId="ADAL" clId="{BA0BF8FE-92FF-264B-8A3F-FD63D57E6399}" dt="2020-08-22T23:03:53.348" v="128" actId="478"/>
          <ac:spMkLst>
            <pc:docMk/>
            <pc:sldMk cId="3413402580" sldId="299"/>
            <ac:spMk id="9" creationId="{B5B89CE8-6F4F-C14A-B604-8BE518B6C47A}"/>
          </ac:spMkLst>
        </pc:spChg>
        <pc:picChg chg="del">
          <ac:chgData name="Sandeep Singh" userId="7812c030-b2e2-4ab7-8bef-d67de638ae69" providerId="ADAL" clId="{BA0BF8FE-92FF-264B-8A3F-FD63D57E6399}" dt="2020-08-22T23:03:54.373" v="129" actId="478"/>
          <ac:picMkLst>
            <pc:docMk/>
            <pc:sldMk cId="3413402580" sldId="299"/>
            <ac:picMk id="45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51.968" v="127" actId="478"/>
          <ac:picMkLst>
            <pc:docMk/>
            <pc:sldMk cId="3413402580" sldId="299"/>
            <ac:picMk id="456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4:05.340" v="134" actId="478"/>
        <pc:sldMkLst>
          <pc:docMk/>
          <pc:sldMk cId="4215600951" sldId="300"/>
        </pc:sldMkLst>
        <pc:spChg chg="del">
          <ac:chgData name="Sandeep Singh" userId="7812c030-b2e2-4ab7-8bef-d67de638ae69" providerId="ADAL" clId="{BA0BF8FE-92FF-264B-8A3F-FD63D57E6399}" dt="2020-08-22T23:04:04.333" v="133" actId="478"/>
          <ac:spMkLst>
            <pc:docMk/>
            <pc:sldMk cId="4215600951" sldId="300"/>
            <ac:spMk id="10" creationId="{CB14C15B-0BA6-7A40-84C4-F87C22C6DAE5}"/>
          </ac:spMkLst>
        </pc:spChg>
        <pc:spChg chg="mod">
          <ac:chgData name="Sandeep Singh" userId="7812c030-b2e2-4ab7-8bef-d67de638ae69" providerId="ADAL" clId="{BA0BF8FE-92FF-264B-8A3F-FD63D57E6399}" dt="2020-08-22T23:04:02.358" v="132" actId="20577"/>
          <ac:spMkLst>
            <pc:docMk/>
            <pc:sldMk cId="4215600951" sldId="300"/>
            <ac:spMk id="463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4:05.340" v="134" actId="478"/>
          <ac:picMkLst>
            <pc:docMk/>
            <pc:sldMk cId="4215600951" sldId="300"/>
            <ac:picMk id="46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57.457" v="130" actId="478"/>
          <ac:picMkLst>
            <pc:docMk/>
            <pc:sldMk cId="4215600951" sldId="300"/>
            <ac:picMk id="46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00.106" v="175" actId="478"/>
        <pc:sldMkLst>
          <pc:docMk/>
          <pc:sldMk cId="0" sldId="302"/>
        </pc:sldMkLst>
        <pc:spChg chg="del">
          <ac:chgData name="Sandeep Singh" userId="7812c030-b2e2-4ab7-8bef-d67de638ae69" providerId="ADAL" clId="{BA0BF8FE-92FF-264B-8A3F-FD63D57E6399}" dt="2020-08-22T23:05:58.872" v="174" actId="478"/>
          <ac:spMkLst>
            <pc:docMk/>
            <pc:sldMk cId="0" sldId="302"/>
            <ac:spMk id="12" creationId="{451789A7-B491-4443-AB2E-139EE7AA0774}"/>
          </ac:spMkLst>
        </pc:spChg>
        <pc:picChg chg="del">
          <ac:chgData name="Sandeep Singh" userId="7812c030-b2e2-4ab7-8bef-d67de638ae69" providerId="ADAL" clId="{BA0BF8FE-92FF-264B-8A3F-FD63D57E6399}" dt="2020-08-22T23:06:00.106" v="175" actId="478"/>
          <ac:picMkLst>
            <pc:docMk/>
            <pc:sldMk cId="0" sldId="302"/>
            <ac:picMk id="48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56.948" v="173" actId="478"/>
          <ac:picMkLst>
            <pc:docMk/>
            <pc:sldMk cId="0" sldId="302"/>
            <ac:picMk id="48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14.453" v="176" actId="478"/>
        <pc:sldMkLst>
          <pc:docMk/>
          <pc:sldMk cId="0" sldId="303"/>
        </pc:sldMkLst>
        <pc:spChg chg="del">
          <ac:chgData name="Sandeep Singh" userId="7812c030-b2e2-4ab7-8bef-d67de638ae69" providerId="ADAL" clId="{BA0BF8FE-92FF-264B-8A3F-FD63D57E6399}" dt="2020-08-22T23:06:14.453" v="176" actId="478"/>
          <ac:spMkLst>
            <pc:docMk/>
            <pc:sldMk cId="0" sldId="303"/>
            <ac:spMk id="8" creationId="{68DD34D7-7690-204F-9EE0-EAC88ED5C7D2}"/>
          </ac:spMkLst>
        </pc:spChg>
        <pc:picChg chg="del">
          <ac:chgData name="Sandeep Singh" userId="7812c030-b2e2-4ab7-8bef-d67de638ae69" providerId="ADAL" clId="{BA0BF8FE-92FF-264B-8A3F-FD63D57E6399}" dt="2020-08-22T23:06:14.453" v="176" actId="478"/>
          <ac:picMkLst>
            <pc:docMk/>
            <pc:sldMk cId="0" sldId="303"/>
            <ac:picMk id="49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14.453" v="176" actId="478"/>
          <ac:picMkLst>
            <pc:docMk/>
            <pc:sldMk cId="0" sldId="303"/>
            <ac:picMk id="49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25.088" v="179" actId="478"/>
        <pc:sldMkLst>
          <pc:docMk/>
          <pc:sldMk cId="0" sldId="304"/>
        </pc:sldMkLst>
        <pc:spChg chg="del">
          <ac:chgData name="Sandeep Singh" userId="7812c030-b2e2-4ab7-8bef-d67de638ae69" providerId="ADAL" clId="{BA0BF8FE-92FF-264B-8A3F-FD63D57E6399}" dt="2020-08-22T23:06:24.089" v="178" actId="478"/>
          <ac:spMkLst>
            <pc:docMk/>
            <pc:sldMk cId="0" sldId="304"/>
            <ac:spMk id="8" creationId="{59CA8824-9853-7242-B2F4-EB0D09C8A6CD}"/>
          </ac:spMkLst>
        </pc:spChg>
        <pc:picChg chg="del">
          <ac:chgData name="Sandeep Singh" userId="7812c030-b2e2-4ab7-8bef-d67de638ae69" providerId="ADAL" clId="{BA0BF8FE-92FF-264B-8A3F-FD63D57E6399}" dt="2020-08-22T23:06:25.088" v="179" actId="478"/>
          <ac:picMkLst>
            <pc:docMk/>
            <pc:sldMk cId="0" sldId="304"/>
            <ac:picMk id="50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22.986" v="177" actId="478"/>
          <ac:picMkLst>
            <pc:docMk/>
            <pc:sldMk cId="0" sldId="304"/>
            <ac:picMk id="50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35.395" v="182" actId="478"/>
        <pc:sldMkLst>
          <pc:docMk/>
          <pc:sldMk cId="0" sldId="305"/>
        </pc:sldMkLst>
        <pc:spChg chg="del">
          <ac:chgData name="Sandeep Singh" userId="7812c030-b2e2-4ab7-8bef-d67de638ae69" providerId="ADAL" clId="{BA0BF8FE-92FF-264B-8A3F-FD63D57E6399}" dt="2020-08-22T23:06:32.127" v="180" actId="478"/>
          <ac:spMkLst>
            <pc:docMk/>
            <pc:sldMk cId="0" sldId="305"/>
            <ac:spMk id="9" creationId="{17487B65-48A9-9E48-9BB5-DF883AE0350A}"/>
          </ac:spMkLst>
        </pc:spChg>
        <pc:picChg chg="del">
          <ac:chgData name="Sandeep Singh" userId="7812c030-b2e2-4ab7-8bef-d67de638ae69" providerId="ADAL" clId="{BA0BF8FE-92FF-264B-8A3F-FD63D57E6399}" dt="2020-08-22T23:06:33.564" v="181" actId="478"/>
          <ac:picMkLst>
            <pc:docMk/>
            <pc:sldMk cId="0" sldId="305"/>
            <ac:picMk id="51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35.395" v="182" actId="478"/>
          <ac:picMkLst>
            <pc:docMk/>
            <pc:sldMk cId="0" sldId="305"/>
            <ac:picMk id="51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44.221" v="185" actId="478"/>
        <pc:sldMkLst>
          <pc:docMk/>
          <pc:sldMk cId="0" sldId="306"/>
        </pc:sldMkLst>
        <pc:spChg chg="del">
          <ac:chgData name="Sandeep Singh" userId="7812c030-b2e2-4ab7-8bef-d67de638ae69" providerId="ADAL" clId="{BA0BF8FE-92FF-264B-8A3F-FD63D57E6399}" dt="2020-08-22T23:06:41.786" v="183" actId="478"/>
          <ac:spMkLst>
            <pc:docMk/>
            <pc:sldMk cId="0" sldId="306"/>
            <ac:spMk id="8" creationId="{9E19DD00-07CF-DB47-BF79-FFBE7B8E4162}"/>
          </ac:spMkLst>
        </pc:spChg>
        <pc:picChg chg="del">
          <ac:chgData name="Sandeep Singh" userId="7812c030-b2e2-4ab7-8bef-d67de638ae69" providerId="ADAL" clId="{BA0BF8FE-92FF-264B-8A3F-FD63D57E6399}" dt="2020-08-22T23:06:44.221" v="185" actId="478"/>
          <ac:picMkLst>
            <pc:docMk/>
            <pc:sldMk cId="0" sldId="306"/>
            <ac:picMk id="52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43.058" v="184" actId="478"/>
          <ac:picMkLst>
            <pc:docMk/>
            <pc:sldMk cId="0" sldId="306"/>
            <ac:picMk id="52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50.877" v="186" actId="478"/>
        <pc:sldMkLst>
          <pc:docMk/>
          <pc:sldMk cId="0" sldId="307"/>
        </pc:sldMkLst>
        <pc:spChg chg="del">
          <ac:chgData name="Sandeep Singh" userId="7812c030-b2e2-4ab7-8bef-d67de638ae69" providerId="ADAL" clId="{BA0BF8FE-92FF-264B-8A3F-FD63D57E6399}" dt="2020-08-22T23:06:50.877" v="186" actId="478"/>
          <ac:spMkLst>
            <pc:docMk/>
            <pc:sldMk cId="0" sldId="307"/>
            <ac:spMk id="9" creationId="{D26A9FDB-EF29-184A-BA6F-E09A2F5F8341}"/>
          </ac:spMkLst>
        </pc:spChg>
        <pc:picChg chg="del">
          <ac:chgData name="Sandeep Singh" userId="7812c030-b2e2-4ab7-8bef-d67de638ae69" providerId="ADAL" clId="{BA0BF8FE-92FF-264B-8A3F-FD63D57E6399}" dt="2020-08-22T23:06:50.877" v="186" actId="478"/>
          <ac:picMkLst>
            <pc:docMk/>
            <pc:sldMk cId="0" sldId="307"/>
            <ac:picMk id="53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50.877" v="186" actId="478"/>
          <ac:picMkLst>
            <pc:docMk/>
            <pc:sldMk cId="0" sldId="307"/>
            <ac:picMk id="53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03.188" v="187" actId="478"/>
        <pc:sldMkLst>
          <pc:docMk/>
          <pc:sldMk cId="0" sldId="308"/>
        </pc:sldMkLst>
        <pc:spChg chg="del">
          <ac:chgData name="Sandeep Singh" userId="7812c030-b2e2-4ab7-8bef-d67de638ae69" providerId="ADAL" clId="{BA0BF8FE-92FF-264B-8A3F-FD63D57E6399}" dt="2020-08-22T23:07:03.188" v="187" actId="478"/>
          <ac:spMkLst>
            <pc:docMk/>
            <pc:sldMk cId="0" sldId="308"/>
            <ac:spMk id="10" creationId="{D857B229-B829-8A4D-8E3F-39EB7BCB23B0}"/>
          </ac:spMkLst>
        </pc:spChg>
        <pc:picChg chg="del">
          <ac:chgData name="Sandeep Singh" userId="7812c030-b2e2-4ab7-8bef-d67de638ae69" providerId="ADAL" clId="{BA0BF8FE-92FF-264B-8A3F-FD63D57E6399}" dt="2020-08-22T23:07:03.188" v="187" actId="478"/>
          <ac:picMkLst>
            <pc:docMk/>
            <pc:sldMk cId="0" sldId="308"/>
            <ac:picMk id="547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03.188" v="187" actId="478"/>
          <ac:picMkLst>
            <pc:docMk/>
            <pc:sldMk cId="0" sldId="308"/>
            <ac:picMk id="548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7:13" v="191" actId="478"/>
        <pc:sldMkLst>
          <pc:docMk/>
          <pc:sldMk cId="0" sldId="309"/>
        </pc:sldMkLst>
        <pc:spChg chg="del mod">
          <ac:chgData name="Sandeep Singh" userId="7812c030-b2e2-4ab7-8bef-d67de638ae69" providerId="ADAL" clId="{BA0BF8FE-92FF-264B-8A3F-FD63D57E6399}" dt="2020-08-22T23:07:10.717" v="189" actId="478"/>
          <ac:spMkLst>
            <pc:docMk/>
            <pc:sldMk cId="0" sldId="309"/>
            <ac:spMk id="11" creationId="{9F6B1B61-6356-B148-8465-EAF2AA38F1C8}"/>
          </ac:spMkLst>
        </pc:spChg>
        <pc:picChg chg="del">
          <ac:chgData name="Sandeep Singh" userId="7812c030-b2e2-4ab7-8bef-d67de638ae69" providerId="ADAL" clId="{BA0BF8FE-92FF-264B-8A3F-FD63D57E6399}" dt="2020-08-22T23:07:11.883" v="190" actId="478"/>
          <ac:picMkLst>
            <pc:docMk/>
            <pc:sldMk cId="0" sldId="309"/>
            <ac:picMk id="558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13" v="191" actId="478"/>
          <ac:picMkLst>
            <pc:docMk/>
            <pc:sldMk cId="0" sldId="309"/>
            <ac:picMk id="559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25.045" v="193" actId="478"/>
        <pc:sldMkLst>
          <pc:docMk/>
          <pc:sldMk cId="0" sldId="311"/>
        </pc:sldMkLst>
        <pc:spChg chg="del">
          <ac:chgData name="Sandeep Singh" userId="7812c030-b2e2-4ab7-8bef-d67de638ae69" providerId="ADAL" clId="{BA0BF8FE-92FF-264B-8A3F-FD63D57E6399}" dt="2020-08-22T23:07:25.045" v="193" actId="478"/>
          <ac:spMkLst>
            <pc:docMk/>
            <pc:sldMk cId="0" sldId="311"/>
            <ac:spMk id="9" creationId="{23BDD056-9038-A74A-9EC8-35E41439ACE0}"/>
          </ac:spMkLst>
        </pc:spChg>
        <pc:picChg chg="del">
          <ac:chgData name="Sandeep Singh" userId="7812c030-b2e2-4ab7-8bef-d67de638ae69" providerId="ADAL" clId="{BA0BF8FE-92FF-264B-8A3F-FD63D57E6399}" dt="2020-08-22T23:07:25.045" v="193" actId="478"/>
          <ac:picMkLst>
            <pc:docMk/>
            <pc:sldMk cId="0" sldId="311"/>
            <ac:picMk id="58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25.045" v="193" actId="478"/>
          <ac:picMkLst>
            <pc:docMk/>
            <pc:sldMk cId="0" sldId="311"/>
            <ac:picMk id="58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3:41.900" v="123" actId="478"/>
        <pc:sldMkLst>
          <pc:docMk/>
          <pc:sldMk cId="922095251" sldId="312"/>
        </pc:sldMkLst>
        <pc:spChg chg="del">
          <ac:chgData name="Sandeep Singh" userId="7812c030-b2e2-4ab7-8bef-d67de638ae69" providerId="ADAL" clId="{BA0BF8FE-92FF-264B-8A3F-FD63D57E6399}" dt="2020-08-22T23:03:40.795" v="122" actId="478"/>
          <ac:spMkLst>
            <pc:docMk/>
            <pc:sldMk cId="922095251" sldId="312"/>
            <ac:spMk id="13" creationId="{AA29E178-22F2-4541-A12D-E61412E76E1D}"/>
          </ac:spMkLst>
        </pc:spChg>
        <pc:picChg chg="del">
          <ac:chgData name="Sandeep Singh" userId="7812c030-b2e2-4ab7-8bef-d67de638ae69" providerId="ADAL" clId="{BA0BF8FE-92FF-264B-8A3F-FD63D57E6399}" dt="2020-08-22T23:03:41.900" v="123" actId="478"/>
          <ac:picMkLst>
            <pc:docMk/>
            <pc:sldMk cId="922095251" sldId="312"/>
            <ac:picMk id="589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39.078" v="121" actId="478"/>
          <ac:picMkLst>
            <pc:docMk/>
            <pc:sldMk cId="922095251" sldId="312"/>
            <ac:picMk id="590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38.611" v="196" actId="478"/>
        <pc:sldMkLst>
          <pc:docMk/>
          <pc:sldMk cId="0" sldId="315"/>
        </pc:sldMkLst>
        <pc:spChg chg="del">
          <ac:chgData name="Sandeep Singh" userId="7812c030-b2e2-4ab7-8bef-d67de638ae69" providerId="ADAL" clId="{BA0BF8FE-92FF-264B-8A3F-FD63D57E6399}" dt="2020-08-22T23:07:37.642" v="195" actId="478"/>
          <ac:spMkLst>
            <pc:docMk/>
            <pc:sldMk cId="0" sldId="315"/>
            <ac:spMk id="11" creationId="{ADD97068-F980-9D45-95D9-EC55A9B35DB6}"/>
          </ac:spMkLst>
        </pc:spChg>
        <pc:picChg chg="del">
          <ac:chgData name="Sandeep Singh" userId="7812c030-b2e2-4ab7-8bef-d67de638ae69" providerId="ADAL" clId="{BA0BF8FE-92FF-264B-8A3F-FD63D57E6399}" dt="2020-08-22T23:07:38.611" v="196" actId="478"/>
          <ac:picMkLst>
            <pc:docMk/>
            <pc:sldMk cId="0" sldId="315"/>
            <ac:picMk id="62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36.592" v="194" actId="478"/>
          <ac:picMkLst>
            <pc:docMk/>
            <pc:sldMk cId="0" sldId="315"/>
            <ac:picMk id="62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29.129" v="146" actId="478"/>
        <pc:sldMkLst>
          <pc:docMk/>
          <pc:sldMk cId="3975473224" sldId="321"/>
        </pc:sldMkLst>
        <pc:spChg chg="del">
          <ac:chgData name="Sandeep Singh" userId="7812c030-b2e2-4ab7-8bef-d67de638ae69" providerId="ADAL" clId="{BA0BF8FE-92FF-264B-8A3F-FD63D57E6399}" dt="2020-08-22T23:04:27.890" v="145" actId="478"/>
          <ac:spMkLst>
            <pc:docMk/>
            <pc:sldMk cId="3975473224" sldId="321"/>
            <ac:spMk id="11" creationId="{72FB3385-A2A1-9043-88E6-ADAA790C5851}"/>
          </ac:spMkLst>
        </pc:spChg>
        <pc:picChg chg="del">
          <ac:chgData name="Sandeep Singh" userId="7812c030-b2e2-4ab7-8bef-d67de638ae69" providerId="ADAL" clId="{BA0BF8FE-92FF-264B-8A3F-FD63D57E6399}" dt="2020-08-22T23:04:29.129" v="146" actId="478"/>
          <ac:picMkLst>
            <pc:docMk/>
            <pc:sldMk cId="3975473224" sldId="321"/>
            <ac:picMk id="301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26.676" v="144" actId="478"/>
          <ac:picMkLst>
            <pc:docMk/>
            <pc:sldMk cId="3975473224" sldId="321"/>
            <ac:picMk id="302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4:34.551" v="150" actId="478"/>
        <pc:sldMkLst>
          <pc:docMk/>
          <pc:sldMk cId="1138301190" sldId="322"/>
        </pc:sldMkLst>
        <pc:spChg chg="del mod">
          <ac:chgData name="Sandeep Singh" userId="7812c030-b2e2-4ab7-8bef-d67de638ae69" providerId="ADAL" clId="{BA0BF8FE-92FF-264B-8A3F-FD63D57E6399}" dt="2020-08-22T23:04:33.196" v="149" actId="478"/>
          <ac:spMkLst>
            <pc:docMk/>
            <pc:sldMk cId="1138301190" sldId="322"/>
            <ac:spMk id="12" creationId="{A7985C9A-F190-4C4F-9F28-205502AA9285}"/>
          </ac:spMkLst>
        </pc:spChg>
        <pc:picChg chg="del">
          <ac:chgData name="Sandeep Singh" userId="7812c030-b2e2-4ab7-8bef-d67de638ae69" providerId="ADAL" clId="{BA0BF8FE-92FF-264B-8A3F-FD63D57E6399}" dt="2020-08-22T23:04:34.551" v="150" actId="478"/>
          <ac:picMkLst>
            <pc:docMk/>
            <pc:sldMk cId="1138301190" sldId="322"/>
            <ac:picMk id="311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31.174" v="147" actId="478"/>
          <ac:picMkLst>
            <pc:docMk/>
            <pc:sldMk cId="1138301190" sldId="322"/>
            <ac:picMk id="312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11.140" v="137" actId="478"/>
        <pc:sldMkLst>
          <pc:docMk/>
          <pc:sldMk cId="3605338387" sldId="323"/>
        </pc:sldMkLst>
        <pc:spChg chg="del">
          <ac:chgData name="Sandeep Singh" userId="7812c030-b2e2-4ab7-8bef-d67de638ae69" providerId="ADAL" clId="{BA0BF8FE-92FF-264B-8A3F-FD63D57E6399}" dt="2020-08-22T23:04:10.099" v="136" actId="478"/>
          <ac:spMkLst>
            <pc:docMk/>
            <pc:sldMk cId="3605338387" sldId="323"/>
            <ac:spMk id="7" creationId="{BAB42F9B-B9BE-794B-8F43-BA96BD331D5C}"/>
          </ac:spMkLst>
        </pc:spChg>
        <pc:picChg chg="del">
          <ac:chgData name="Sandeep Singh" userId="7812c030-b2e2-4ab7-8bef-d67de638ae69" providerId="ADAL" clId="{BA0BF8FE-92FF-264B-8A3F-FD63D57E6399}" dt="2020-08-22T23:04:11.140" v="137" actId="478"/>
          <ac:picMkLst>
            <pc:docMk/>
            <pc:sldMk cId="3605338387" sldId="323"/>
            <ac:picMk id="41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07.445" v="135" actId="478"/>
          <ac:picMkLst>
            <pc:docMk/>
            <pc:sldMk cId="3605338387" sldId="323"/>
            <ac:picMk id="41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13.859" v="159" actId="478"/>
        <pc:sldMkLst>
          <pc:docMk/>
          <pc:sldMk cId="3980201585" sldId="324"/>
        </pc:sldMkLst>
        <pc:spChg chg="del">
          <ac:chgData name="Sandeep Singh" userId="7812c030-b2e2-4ab7-8bef-d67de638ae69" providerId="ADAL" clId="{BA0BF8FE-92FF-264B-8A3F-FD63D57E6399}" dt="2020-08-22T23:05:13.859" v="159" actId="478"/>
          <ac:spMkLst>
            <pc:docMk/>
            <pc:sldMk cId="3980201585" sldId="324"/>
            <ac:spMk id="13" creationId="{EC39E7E5-04FE-8747-8A66-A574EAED17AA}"/>
          </ac:spMkLst>
        </pc:spChg>
        <pc:picChg chg="del">
          <ac:chgData name="Sandeep Singh" userId="7812c030-b2e2-4ab7-8bef-d67de638ae69" providerId="ADAL" clId="{BA0BF8FE-92FF-264B-8A3F-FD63D57E6399}" dt="2020-08-22T23:05:13.859" v="159" actId="478"/>
          <ac:picMkLst>
            <pc:docMk/>
            <pc:sldMk cId="3980201585" sldId="324"/>
            <ac:picMk id="39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13.859" v="159" actId="478"/>
          <ac:picMkLst>
            <pc:docMk/>
            <pc:sldMk cId="3980201585" sldId="324"/>
            <ac:picMk id="39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17.667" v="192" actId="478"/>
        <pc:sldMkLst>
          <pc:docMk/>
          <pc:sldMk cId="460086386" sldId="327"/>
        </pc:sldMkLst>
        <pc:spChg chg="del">
          <ac:chgData name="Sandeep Singh" userId="7812c030-b2e2-4ab7-8bef-d67de638ae69" providerId="ADAL" clId="{BA0BF8FE-92FF-264B-8A3F-FD63D57E6399}" dt="2020-08-22T23:07:17.667" v="192" actId="478"/>
          <ac:spMkLst>
            <pc:docMk/>
            <pc:sldMk cId="460086386" sldId="327"/>
            <ac:spMk id="7" creationId="{6018831E-0D58-AB44-9A2C-4490145F3DB5}"/>
          </ac:spMkLst>
        </pc:spChg>
        <pc:picChg chg="del">
          <ac:chgData name="Sandeep Singh" userId="7812c030-b2e2-4ab7-8bef-d67de638ae69" providerId="ADAL" clId="{BA0BF8FE-92FF-264B-8A3F-FD63D57E6399}" dt="2020-08-22T23:07:17.667" v="192" actId="478"/>
          <ac:picMkLst>
            <pc:docMk/>
            <pc:sldMk cId="460086386" sldId="327"/>
            <ac:picMk id="47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17.667" v="192" actId="478"/>
          <ac:picMkLst>
            <pc:docMk/>
            <pc:sldMk cId="460086386" sldId="327"/>
            <ac:picMk id="47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39.286" v="151" actId="478"/>
        <pc:sldMkLst>
          <pc:docMk/>
          <pc:sldMk cId="3281904662" sldId="337"/>
        </pc:sldMkLst>
        <pc:spChg chg="del">
          <ac:chgData name="Sandeep Singh" userId="7812c030-b2e2-4ab7-8bef-d67de638ae69" providerId="ADAL" clId="{BA0BF8FE-92FF-264B-8A3F-FD63D57E6399}" dt="2020-08-22T23:04:39.286" v="151" actId="478"/>
          <ac:spMkLst>
            <pc:docMk/>
            <pc:sldMk cId="3281904662" sldId="337"/>
            <ac:spMk id="11" creationId="{6B74F3EA-4C44-4E4D-B71A-20FB7041E297}"/>
          </ac:spMkLst>
        </pc:spChg>
        <pc:picChg chg="del">
          <ac:chgData name="Sandeep Singh" userId="7812c030-b2e2-4ab7-8bef-d67de638ae69" providerId="ADAL" clId="{BA0BF8FE-92FF-264B-8A3F-FD63D57E6399}" dt="2020-08-22T23:04:39.286" v="151" actId="478"/>
          <ac:picMkLst>
            <pc:docMk/>
            <pc:sldMk cId="3281904662" sldId="337"/>
            <ac:picMk id="311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39.286" v="151" actId="478"/>
          <ac:picMkLst>
            <pc:docMk/>
            <pc:sldMk cId="3281904662" sldId="337"/>
            <ac:picMk id="312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43.714" v="197" actId="478"/>
        <pc:sldMkLst>
          <pc:docMk/>
          <pc:sldMk cId="3426221658" sldId="338"/>
        </pc:sldMkLst>
        <pc:spChg chg="del">
          <ac:chgData name="Sandeep Singh" userId="7812c030-b2e2-4ab7-8bef-d67de638ae69" providerId="ADAL" clId="{BA0BF8FE-92FF-264B-8A3F-FD63D57E6399}" dt="2020-08-22T23:07:43.714" v="197" actId="478"/>
          <ac:spMkLst>
            <pc:docMk/>
            <pc:sldMk cId="3426221658" sldId="338"/>
            <ac:spMk id="7" creationId="{11AE7941-0499-FA47-9A4F-E221F5284E00}"/>
          </ac:spMkLst>
        </pc:spChg>
        <pc:picChg chg="del">
          <ac:chgData name="Sandeep Singh" userId="7812c030-b2e2-4ab7-8bef-d67de638ae69" providerId="ADAL" clId="{BA0BF8FE-92FF-264B-8A3F-FD63D57E6399}" dt="2020-08-22T23:07:43.714" v="197" actId="478"/>
          <ac:picMkLst>
            <pc:docMk/>
            <pc:sldMk cId="3426221658" sldId="338"/>
            <ac:picMk id="47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43.714" v="197" actId="478"/>
          <ac:picMkLst>
            <pc:docMk/>
            <pc:sldMk cId="3426221658" sldId="338"/>
            <ac:picMk id="477" creationId="{00000000-0000-0000-0000-000000000000}"/>
          </ac:picMkLst>
        </pc:picChg>
      </pc:sldChg>
      <pc:sldChg chg="modSp add mod">
        <pc:chgData name="Sandeep Singh" userId="7812c030-b2e2-4ab7-8bef-d67de638ae69" providerId="ADAL" clId="{BA0BF8FE-92FF-264B-8A3F-FD63D57E6399}" dt="2020-08-22T23:46:41.664" v="648" actId="20577"/>
        <pc:sldMkLst>
          <pc:docMk/>
          <pc:sldMk cId="867295784" sldId="339"/>
        </pc:sldMkLst>
        <pc:spChg chg="mod">
          <ac:chgData name="Sandeep Singh" userId="7812c030-b2e2-4ab7-8bef-d67de638ae69" providerId="ADAL" clId="{BA0BF8FE-92FF-264B-8A3F-FD63D57E6399}" dt="2020-08-22T23:46:41.664" v="648" actId="20577"/>
          <ac:spMkLst>
            <pc:docMk/>
            <pc:sldMk cId="867295784" sldId="339"/>
            <ac:spMk id="2" creationId="{44D0D9BB-4A67-8548-870C-8B4FC2E06FE9}"/>
          </ac:spMkLst>
        </pc:spChg>
        <pc:spChg chg="mod">
          <ac:chgData name="Sandeep Singh" userId="7812c030-b2e2-4ab7-8bef-d67de638ae69" providerId="ADAL" clId="{BA0BF8FE-92FF-264B-8A3F-FD63D57E6399}" dt="2020-08-22T23:08:59.500" v="247" actId="20577"/>
          <ac:spMkLst>
            <pc:docMk/>
            <pc:sldMk cId="867295784" sldId="339"/>
            <ac:spMk id="3" creationId="{0A17F6A6-9C98-DA42-A2DB-4748D6EDCCF8}"/>
          </ac:spMkLst>
        </pc:spChg>
      </pc:sldChg>
      <pc:sldChg chg="addSp delSp modSp add mod">
        <pc:chgData name="Sandeep Singh" userId="7812c030-b2e2-4ab7-8bef-d67de638ae69" providerId="ADAL" clId="{BA0BF8FE-92FF-264B-8A3F-FD63D57E6399}" dt="2020-08-22T23:50:57.596" v="832" actId="20577"/>
        <pc:sldMkLst>
          <pc:docMk/>
          <pc:sldMk cId="2082787566" sldId="340"/>
        </pc:sldMkLst>
        <pc:spChg chg="mod">
          <ac:chgData name="Sandeep Singh" userId="7812c030-b2e2-4ab7-8bef-d67de638ae69" providerId="ADAL" clId="{BA0BF8FE-92FF-264B-8A3F-FD63D57E6399}" dt="2020-08-22T23:50:57.596" v="832" actId="20577"/>
          <ac:spMkLst>
            <pc:docMk/>
            <pc:sldMk cId="2082787566" sldId="340"/>
            <ac:spMk id="2" creationId="{0EE8A88A-9B32-6B48-8590-CE1ACE179520}"/>
          </ac:spMkLst>
        </pc:spChg>
        <pc:spChg chg="mod">
          <ac:chgData name="Sandeep Singh" userId="7812c030-b2e2-4ab7-8bef-d67de638ae69" providerId="ADAL" clId="{BA0BF8FE-92FF-264B-8A3F-FD63D57E6399}" dt="2020-08-22T23:22:55.638" v="273" actId="20577"/>
          <ac:spMkLst>
            <pc:docMk/>
            <pc:sldMk cId="2082787566" sldId="340"/>
            <ac:spMk id="3" creationId="{FC512B11-1954-FE42-B911-D3F39C12F69E}"/>
          </ac:spMkLst>
        </pc:spChg>
        <pc:spChg chg="add del mod">
          <ac:chgData name="Sandeep Singh" userId="7812c030-b2e2-4ab7-8bef-d67de638ae69" providerId="ADAL" clId="{BA0BF8FE-92FF-264B-8A3F-FD63D57E6399}" dt="2020-08-22T23:49:35.383" v="765"/>
          <ac:spMkLst>
            <pc:docMk/>
            <pc:sldMk cId="2082787566" sldId="340"/>
            <ac:spMk id="4" creationId="{20B01246-8F6C-324C-B949-0D330F02E224}"/>
          </ac:spMkLst>
        </pc:spChg>
        <pc:spChg chg="add del mod">
          <ac:chgData name="Sandeep Singh" userId="7812c030-b2e2-4ab7-8bef-d67de638ae69" providerId="ADAL" clId="{BA0BF8FE-92FF-264B-8A3F-FD63D57E6399}" dt="2020-08-22T23:49:35.383" v="765"/>
          <ac:spMkLst>
            <pc:docMk/>
            <pc:sldMk cId="2082787566" sldId="340"/>
            <ac:spMk id="6" creationId="{BF6538AE-5B43-C84D-A689-0B891ABD8C48}"/>
          </ac:spMkLst>
        </pc:spChg>
        <pc:spChg chg="add del mod">
          <ac:chgData name="Sandeep Singh" userId="7812c030-b2e2-4ab7-8bef-d67de638ae69" providerId="ADAL" clId="{BA0BF8FE-92FF-264B-8A3F-FD63D57E6399}" dt="2020-08-22T23:49:35.383" v="765"/>
          <ac:spMkLst>
            <pc:docMk/>
            <pc:sldMk cId="2082787566" sldId="340"/>
            <ac:spMk id="7" creationId="{E0F09503-2DE9-7E48-9527-9850B04AB089}"/>
          </ac:spMkLst>
        </pc:spChg>
        <pc:spChg chg="add del mod">
          <ac:chgData name="Sandeep Singh" userId="7812c030-b2e2-4ab7-8bef-d67de638ae69" providerId="ADAL" clId="{BA0BF8FE-92FF-264B-8A3F-FD63D57E6399}" dt="2020-08-22T23:49:35.383" v="765"/>
          <ac:spMkLst>
            <pc:docMk/>
            <pc:sldMk cId="2082787566" sldId="340"/>
            <ac:spMk id="8" creationId="{4C9231CA-2C27-C540-B034-12D83DB5FC05}"/>
          </ac:spMkLst>
        </pc:spChg>
        <pc:spChg chg="add del mod">
          <ac:chgData name="Sandeep Singh" userId="7812c030-b2e2-4ab7-8bef-d67de638ae69" providerId="ADAL" clId="{BA0BF8FE-92FF-264B-8A3F-FD63D57E6399}" dt="2020-08-22T23:49:35.383" v="765"/>
          <ac:spMkLst>
            <pc:docMk/>
            <pc:sldMk cId="2082787566" sldId="340"/>
            <ac:spMk id="9" creationId="{7CAC017F-FE33-3142-AF0D-7205243764FF}"/>
          </ac:spMkLst>
        </pc:spChg>
        <pc:spChg chg="add del mod">
          <ac:chgData name="Sandeep Singh" userId="7812c030-b2e2-4ab7-8bef-d67de638ae69" providerId="ADAL" clId="{BA0BF8FE-92FF-264B-8A3F-FD63D57E6399}" dt="2020-08-22T23:49:38.415" v="767"/>
          <ac:spMkLst>
            <pc:docMk/>
            <pc:sldMk cId="2082787566" sldId="340"/>
            <ac:spMk id="15" creationId="{03002A27-1E25-8645-9799-5F9E90174683}"/>
          </ac:spMkLst>
        </pc:spChg>
        <pc:spChg chg="add del mod">
          <ac:chgData name="Sandeep Singh" userId="7812c030-b2e2-4ab7-8bef-d67de638ae69" providerId="ADAL" clId="{BA0BF8FE-92FF-264B-8A3F-FD63D57E6399}" dt="2020-08-22T23:49:38.415" v="767"/>
          <ac:spMkLst>
            <pc:docMk/>
            <pc:sldMk cId="2082787566" sldId="340"/>
            <ac:spMk id="17" creationId="{C7154547-6854-BE4E-9D3F-6E23678E2697}"/>
          </ac:spMkLst>
        </pc:spChg>
        <pc:spChg chg="add del mod">
          <ac:chgData name="Sandeep Singh" userId="7812c030-b2e2-4ab7-8bef-d67de638ae69" providerId="ADAL" clId="{BA0BF8FE-92FF-264B-8A3F-FD63D57E6399}" dt="2020-08-22T23:49:38.415" v="767"/>
          <ac:spMkLst>
            <pc:docMk/>
            <pc:sldMk cId="2082787566" sldId="340"/>
            <ac:spMk id="18" creationId="{27B876C4-AE11-1B4B-8B36-18CB857B18EB}"/>
          </ac:spMkLst>
        </pc:spChg>
        <pc:spChg chg="add del mod">
          <ac:chgData name="Sandeep Singh" userId="7812c030-b2e2-4ab7-8bef-d67de638ae69" providerId="ADAL" clId="{BA0BF8FE-92FF-264B-8A3F-FD63D57E6399}" dt="2020-08-22T23:49:38.415" v="767"/>
          <ac:spMkLst>
            <pc:docMk/>
            <pc:sldMk cId="2082787566" sldId="340"/>
            <ac:spMk id="19" creationId="{178E3A24-CD00-5141-B012-61B156B5395A}"/>
          </ac:spMkLst>
        </pc:spChg>
        <pc:spChg chg="add del mod">
          <ac:chgData name="Sandeep Singh" userId="7812c030-b2e2-4ab7-8bef-d67de638ae69" providerId="ADAL" clId="{BA0BF8FE-92FF-264B-8A3F-FD63D57E6399}" dt="2020-08-22T23:49:38.415" v="767"/>
          <ac:spMkLst>
            <pc:docMk/>
            <pc:sldMk cId="2082787566" sldId="340"/>
            <ac:spMk id="20" creationId="{CC41EF50-6FF2-C340-8F70-E17D8CA67EF6}"/>
          </ac:spMkLst>
        </pc:spChg>
        <pc:picChg chg="add mod">
          <ac:chgData name="Sandeep Singh" userId="7812c030-b2e2-4ab7-8bef-d67de638ae69" providerId="ADAL" clId="{BA0BF8FE-92FF-264B-8A3F-FD63D57E6399}" dt="2020-08-22T23:50:43.524" v="800" actId="1076"/>
          <ac:picMkLst>
            <pc:docMk/>
            <pc:sldMk cId="2082787566" sldId="340"/>
            <ac:picMk id="24" creationId="{6EA5D494-8904-7C4C-B481-D3350C3424B8}"/>
          </ac:picMkLst>
        </pc:picChg>
        <pc:cxnChg chg="add del mod">
          <ac:chgData name="Sandeep Singh" userId="7812c030-b2e2-4ab7-8bef-d67de638ae69" providerId="ADAL" clId="{BA0BF8FE-92FF-264B-8A3F-FD63D57E6399}" dt="2020-08-22T23:49:35.383" v="765"/>
          <ac:cxnSpMkLst>
            <pc:docMk/>
            <pc:sldMk cId="2082787566" sldId="340"/>
            <ac:cxnSpMk id="5" creationId="{C05C2282-FC42-AD47-91BF-BCF406CC1E3B}"/>
          </ac:cxnSpMkLst>
        </pc:cxnChg>
        <pc:cxnChg chg="add del mod">
          <ac:chgData name="Sandeep Singh" userId="7812c030-b2e2-4ab7-8bef-d67de638ae69" providerId="ADAL" clId="{BA0BF8FE-92FF-264B-8A3F-FD63D57E6399}" dt="2020-08-22T23:49:35.383" v="765"/>
          <ac:cxnSpMkLst>
            <pc:docMk/>
            <pc:sldMk cId="2082787566" sldId="340"/>
            <ac:cxnSpMk id="10" creationId="{AAE38459-4DB2-5B4B-BBC1-10EEE5B5059D}"/>
          </ac:cxnSpMkLst>
        </pc:cxnChg>
        <pc:cxnChg chg="add del mod">
          <ac:chgData name="Sandeep Singh" userId="7812c030-b2e2-4ab7-8bef-d67de638ae69" providerId="ADAL" clId="{BA0BF8FE-92FF-264B-8A3F-FD63D57E6399}" dt="2020-08-22T23:49:35.383" v="765"/>
          <ac:cxnSpMkLst>
            <pc:docMk/>
            <pc:sldMk cId="2082787566" sldId="340"/>
            <ac:cxnSpMk id="11" creationId="{4093AC15-8CFD-854C-8C90-54061D3E6D67}"/>
          </ac:cxnSpMkLst>
        </pc:cxnChg>
        <pc:cxnChg chg="add del mod">
          <ac:chgData name="Sandeep Singh" userId="7812c030-b2e2-4ab7-8bef-d67de638ae69" providerId="ADAL" clId="{BA0BF8FE-92FF-264B-8A3F-FD63D57E6399}" dt="2020-08-22T23:49:35.383" v="765"/>
          <ac:cxnSpMkLst>
            <pc:docMk/>
            <pc:sldMk cId="2082787566" sldId="340"/>
            <ac:cxnSpMk id="12" creationId="{DA864C4B-7D65-A944-BC1B-11C532F3AACD}"/>
          </ac:cxnSpMkLst>
        </pc:cxnChg>
        <pc:cxnChg chg="add del mod">
          <ac:chgData name="Sandeep Singh" userId="7812c030-b2e2-4ab7-8bef-d67de638ae69" providerId="ADAL" clId="{BA0BF8FE-92FF-264B-8A3F-FD63D57E6399}" dt="2020-08-22T23:49:38.415" v="767"/>
          <ac:cxnSpMkLst>
            <pc:docMk/>
            <pc:sldMk cId="2082787566" sldId="340"/>
            <ac:cxnSpMk id="16" creationId="{2D2FAF16-E96E-3D4A-8230-739427C0D6BB}"/>
          </ac:cxnSpMkLst>
        </pc:cxnChg>
        <pc:cxnChg chg="add del mod">
          <ac:chgData name="Sandeep Singh" userId="7812c030-b2e2-4ab7-8bef-d67de638ae69" providerId="ADAL" clId="{BA0BF8FE-92FF-264B-8A3F-FD63D57E6399}" dt="2020-08-22T23:49:38.415" v="767"/>
          <ac:cxnSpMkLst>
            <pc:docMk/>
            <pc:sldMk cId="2082787566" sldId="340"/>
            <ac:cxnSpMk id="21" creationId="{ABADF1BC-0FFA-3E4B-896D-7E9A775C8ABE}"/>
          </ac:cxnSpMkLst>
        </pc:cxnChg>
        <pc:cxnChg chg="add del mod">
          <ac:chgData name="Sandeep Singh" userId="7812c030-b2e2-4ab7-8bef-d67de638ae69" providerId="ADAL" clId="{BA0BF8FE-92FF-264B-8A3F-FD63D57E6399}" dt="2020-08-22T23:49:38.415" v="767"/>
          <ac:cxnSpMkLst>
            <pc:docMk/>
            <pc:sldMk cId="2082787566" sldId="340"/>
            <ac:cxnSpMk id="22" creationId="{2C4A5D42-CBF1-0A41-8A56-228A2CE083A9}"/>
          </ac:cxnSpMkLst>
        </pc:cxnChg>
        <pc:cxnChg chg="add del mod">
          <ac:chgData name="Sandeep Singh" userId="7812c030-b2e2-4ab7-8bef-d67de638ae69" providerId="ADAL" clId="{BA0BF8FE-92FF-264B-8A3F-FD63D57E6399}" dt="2020-08-22T23:49:38.415" v="767"/>
          <ac:cxnSpMkLst>
            <pc:docMk/>
            <pc:sldMk cId="2082787566" sldId="340"/>
            <ac:cxnSpMk id="23" creationId="{DD993E8B-EEAB-ED4B-8EE2-70FE78500F33}"/>
          </ac:cxnSpMkLst>
        </pc:cxnChg>
      </pc:sldChg>
      <pc:sldMasterChg chg="delSp mod modSldLayout">
        <pc:chgData name="Sandeep Singh" userId="7812c030-b2e2-4ab7-8bef-d67de638ae69" providerId="ADAL" clId="{BA0BF8FE-92FF-264B-8A3F-FD63D57E6399}" dt="2020-08-22T22:59:06.843" v="16" actId="478"/>
        <pc:sldMasterMkLst>
          <pc:docMk/>
          <pc:sldMasterMk cId="0" sldId="2147483648"/>
        </pc:sldMasterMkLst>
        <pc:spChg chg="del">
          <ac:chgData name="Sandeep Singh" userId="7812c030-b2e2-4ab7-8bef-d67de638ae69" providerId="ADAL" clId="{BA0BF8FE-92FF-264B-8A3F-FD63D57E6399}" dt="2020-08-22T22:59:00.179" v="15" actId="478"/>
          <ac:spMkLst>
            <pc:docMk/>
            <pc:sldMasterMk cId="0" sldId="2147483648"/>
            <ac:spMk id="6" creationId="{00000000-0000-0000-0000-000000000000}"/>
          </ac:spMkLst>
        </pc:spChg>
        <pc:spChg chg="del">
          <ac:chgData name="Sandeep Singh" userId="7812c030-b2e2-4ab7-8bef-d67de638ae69" providerId="ADAL" clId="{BA0BF8FE-92FF-264B-8A3F-FD63D57E6399}" dt="2020-08-22T22:59:06.843" v="16" actId="478"/>
          <ac:spMkLst>
            <pc:docMk/>
            <pc:sldMasterMk cId="0" sldId="2147483648"/>
            <ac:spMk id="8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2:58:52.864" v="14" actId="478"/>
          <ac:picMkLst>
            <pc:docMk/>
            <pc:sldMasterMk cId="0" sldId="2147483648"/>
            <ac:picMk id="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2:58:51.469" v="13" actId="478"/>
          <ac:picMkLst>
            <pc:docMk/>
            <pc:sldMasterMk cId="0" sldId="2147483648"/>
            <ac:picMk id="5" creationId="{00000000-0000-0000-0000-000000000000}"/>
          </ac:picMkLst>
        </pc:picChg>
        <pc:sldLayoutChg chg="delSp mod">
          <pc:chgData name="Sandeep Singh" userId="7812c030-b2e2-4ab7-8bef-d67de638ae69" providerId="ADAL" clId="{BA0BF8FE-92FF-264B-8A3F-FD63D57E6399}" dt="2020-08-22T22:58:10.629" v="2" actId="478"/>
          <pc:sldLayoutMkLst>
            <pc:docMk/>
            <pc:sldMasterMk cId="0" sldId="2147483648"/>
            <pc:sldLayoutMk cId="0" sldId="2147483649"/>
          </pc:sldLayoutMkLst>
          <pc:picChg chg="del">
            <ac:chgData name="Sandeep Singh" userId="7812c030-b2e2-4ab7-8bef-d67de638ae69" providerId="ADAL" clId="{BA0BF8FE-92FF-264B-8A3F-FD63D57E6399}" dt="2020-08-22T22:58:07.849" v="0" actId="478"/>
            <ac:picMkLst>
              <pc:docMk/>
              <pc:sldMasterMk cId="0" sldId="2147483648"/>
              <pc:sldLayoutMk cId="0" sldId="2147483649"/>
              <ac:picMk id="16" creationId="{00000000-0000-0000-0000-000000000000}"/>
            </ac:picMkLst>
          </pc:picChg>
          <pc:picChg chg="del">
            <ac:chgData name="Sandeep Singh" userId="7812c030-b2e2-4ab7-8bef-d67de638ae69" providerId="ADAL" clId="{BA0BF8FE-92FF-264B-8A3F-FD63D57E6399}" dt="2020-08-22T22:58:10.629" v="2" actId="478"/>
            <ac:picMkLst>
              <pc:docMk/>
              <pc:sldMasterMk cId="0" sldId="2147483648"/>
              <pc:sldLayoutMk cId="0" sldId="2147483649"/>
              <ac:picMk id="17" creationId="{00000000-0000-0000-0000-000000000000}"/>
            </ac:picMkLst>
          </pc:picChg>
          <pc:picChg chg="del">
            <ac:chgData name="Sandeep Singh" userId="7812c030-b2e2-4ab7-8bef-d67de638ae69" providerId="ADAL" clId="{BA0BF8FE-92FF-264B-8A3F-FD63D57E6399}" dt="2020-08-22T22:58:09.381" v="1" actId="478"/>
            <ac:picMkLst>
              <pc:docMk/>
              <pc:sldMasterMk cId="0" sldId="2147483648"/>
              <pc:sldLayoutMk cId="0" sldId="2147483649"/>
              <ac:picMk id="18" creationId="{00000000-0000-0000-0000-000000000000}"/>
            </ac:picMkLst>
          </pc:picChg>
        </pc:sldLayoutChg>
        <pc:sldLayoutChg chg="addSp delSp modSp mod">
          <pc:chgData name="Sandeep Singh" userId="7812c030-b2e2-4ab7-8bef-d67de638ae69" providerId="ADAL" clId="{BA0BF8FE-92FF-264B-8A3F-FD63D57E6399}" dt="2020-08-22T22:58:47.010" v="12" actId="478"/>
          <pc:sldLayoutMkLst>
            <pc:docMk/>
            <pc:sldMasterMk cId="0" sldId="2147483648"/>
            <pc:sldLayoutMk cId="0" sldId="2147483650"/>
          </pc:sldLayoutMkLst>
          <pc:spChg chg="add del mod">
            <ac:chgData name="Sandeep Singh" userId="7812c030-b2e2-4ab7-8bef-d67de638ae69" providerId="ADAL" clId="{BA0BF8FE-92FF-264B-8A3F-FD63D57E6399}" dt="2020-08-22T22:58:18.333" v="5"/>
            <ac:spMkLst>
              <pc:docMk/>
              <pc:sldMasterMk cId="0" sldId="2147483648"/>
              <pc:sldLayoutMk cId="0" sldId="2147483650"/>
              <ac:spMk id="2" creationId="{B23E0B83-3C46-E940-B789-7FC4568E0731}"/>
            </ac:spMkLst>
          </pc:spChg>
          <pc:spChg chg="add del mod">
            <ac:chgData name="Sandeep Singh" userId="7812c030-b2e2-4ab7-8bef-d67de638ae69" providerId="ADAL" clId="{BA0BF8FE-92FF-264B-8A3F-FD63D57E6399}" dt="2020-08-22T22:58:36.217" v="10" actId="478"/>
            <ac:spMkLst>
              <pc:docMk/>
              <pc:sldMasterMk cId="0" sldId="2147483648"/>
              <pc:sldLayoutMk cId="0" sldId="2147483650"/>
              <ac:spMk id="3" creationId="{438C3AAA-B5CE-7F47-A961-90F76EE8FE96}"/>
            </ac:spMkLst>
          </pc:spChg>
          <pc:spChg chg="add del mod">
            <ac:chgData name="Sandeep Singh" userId="7812c030-b2e2-4ab7-8bef-d67de638ae69" providerId="ADAL" clId="{BA0BF8FE-92FF-264B-8A3F-FD63D57E6399}" dt="2020-08-22T22:58:47.010" v="12" actId="478"/>
            <ac:spMkLst>
              <pc:docMk/>
              <pc:sldMasterMk cId="0" sldId="2147483648"/>
              <pc:sldLayoutMk cId="0" sldId="2147483650"/>
              <ac:spMk id="28" creationId="{00000000-0000-0000-0000-000000000000}"/>
            </ac:spMkLst>
          </pc:spChg>
          <pc:spChg chg="del">
            <ac:chgData name="Sandeep Singh" userId="7812c030-b2e2-4ab7-8bef-d67de638ae69" providerId="ADAL" clId="{BA0BF8FE-92FF-264B-8A3F-FD63D57E6399}" dt="2020-08-22T22:58:19.844" v="6" actId="478"/>
            <ac:spMkLst>
              <pc:docMk/>
              <pc:sldMasterMk cId="0" sldId="2147483648"/>
              <pc:sldLayoutMk cId="0" sldId="2147483650"/>
              <ac:spMk id="3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Python’s advantages. Compare them with English to make Python more familiar to students.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293896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We introduce the five standard data types in Python here. In the following slices, we will study them in more detail.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Provide an example for number variables.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lists, and show an example.</a:t>
            </a:r>
          </a:p>
        </p:txBody>
      </p:sp>
    </p:spTree>
    <p:extLst>
      <p:ext uri="{BB962C8B-B14F-4D97-AF65-F5344CB8AC3E}">
        <p14:creationId xmlns:p14="http://schemas.microsoft.com/office/powerpoint/2010/main" val="364356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418861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19711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270036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strings, and show an example.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 computing, memory refers to the state information of a computing system, as it is kept active in some physical structure. By design, the term “memory” refers to temporary state devices, whereas the term “storage” is reserved for permanent data.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Show the concept of lists, and show an example.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Decision making can be regarded as the mental processes resulting in the selection of a course of action among several alternative scenarios. Every decision making process produces a final choice. The output can be an action or an opinion of choice.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if statement, and show an example.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Reusable: In computer science and software engineering, reusability is the likelihood a segment of source code that can be used again to add new functionalities with slight or no modification.</a:t>
            </a:r>
          </a:p>
        </p:txBody>
      </p:sp>
    </p:spTree>
    <p:extLst>
      <p:ext uri="{BB962C8B-B14F-4D97-AF65-F5344CB8AC3E}">
        <p14:creationId xmlns:p14="http://schemas.microsoft.com/office/powerpoint/2010/main" val="15119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define a simple function in python. This function add 5 onto the number passed into the function.</a:t>
            </a:r>
          </a:p>
        </p:txBody>
      </p:sp>
    </p:spTree>
    <p:extLst>
      <p:ext uri="{BB962C8B-B14F-4D97-AF65-F5344CB8AC3E}">
        <p14:creationId xmlns:p14="http://schemas.microsoft.com/office/powerpoint/2010/main" val="135077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use the function by example.</a:t>
            </a:r>
          </a:p>
        </p:txBody>
      </p:sp>
    </p:spTree>
    <p:extLst>
      <p:ext uri="{BB962C8B-B14F-4D97-AF65-F5344CB8AC3E}">
        <p14:creationId xmlns:p14="http://schemas.microsoft.com/office/powerpoint/2010/main" val="357838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Introduce Python operators.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basic python operator types.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arithmetic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48139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53669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</p:spPr>
        <p:txBody>
          <a:bodyPr/>
          <a:lstStyle>
            <a:lvl1pPr algn="ctr" defTabSz="584200">
              <a:defRPr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buClrTx/>
              <a:buSzTx/>
              <a:buFontTx/>
              <a:buNone/>
              <a:defRPr>
                <a:uFillTx/>
              </a:defRPr>
            </a:lvl1pPr>
            <a:lvl2pPr marL="0" indent="0" algn="ctr" defTabSz="584200">
              <a:buClrTx/>
              <a:buSzTx/>
              <a:buFontTx/>
              <a:buNone/>
              <a:defRPr>
                <a:uFillTx/>
              </a:defRPr>
            </a:lvl2pPr>
            <a:lvl3pPr marL="0" indent="0" algn="ctr" defTabSz="584200">
              <a:buClrTx/>
              <a:buSzTx/>
              <a:buFontTx/>
              <a:buNone/>
              <a:defRPr>
                <a:uFillTx/>
              </a:defRPr>
            </a:lvl3pPr>
            <a:lvl4pPr marL="0" indent="0" algn="ctr" defTabSz="584200">
              <a:buClrTx/>
              <a:buSzTx/>
              <a:buFontTx/>
              <a:buNone/>
              <a:defRPr>
                <a:uFillTx/>
              </a:defRPr>
            </a:lvl4pPr>
            <a:lvl5pPr marL="0" indent="0" algn="ctr" defTabSz="584200">
              <a:buClrTx/>
              <a:buSzTx/>
              <a:buFontTx/>
              <a:buNone/>
              <a:defRPr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8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660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1104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1549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tutorial/datastructures.html#more-on-li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tdtypes.html#string-metho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ttec.blogspot.com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awnbiddle.com/js101/slides/class1.html#/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awnbiddle.com/js101/slides/class1.html#/6" TargetMode="External"/><Relationship Id="rId4" Type="http://schemas.openxmlformats.org/officeDocument/2006/relationships/hyperlink" Target="http://web.alfredstate.edu/faculty/weimandn/miscellaneous/ascii/ascii_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hyperlink" Target="https://github.com/ARM-software/mang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wnbiddle.com/js101/slides/class1.html#/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" TargetMode="External"/><Relationship Id="rId13" Type="http://schemas.openxmlformats.org/officeDocument/2006/relationships/hyperlink" Target="https://developers.google.com/edu/python/" TargetMode="External"/><Relationship Id="rId3" Type="http://schemas.openxmlformats.org/officeDocument/2006/relationships/hyperlink" Target="https://store.continuum.io/cshop/anaconda/" TargetMode="External"/><Relationship Id="rId7" Type="http://schemas.openxmlformats.org/officeDocument/2006/relationships/hyperlink" Target="https://thonny.org/" TargetMode="External"/><Relationship Id="rId12" Type="http://schemas.openxmlformats.org/officeDocument/2006/relationships/hyperlink" Target="https://www.youtube.com/playlist?list=PL6gx4Cwl9DGAcbMi1sH6oAMk4JHw91mC_" TargetMode="External"/><Relationship Id="rId2" Type="http://schemas.openxmlformats.org/officeDocument/2006/relationships/hyperlink" Target="http://www.python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11" Type="http://schemas.openxmlformats.org/officeDocument/2006/relationships/hyperlink" Target="https://docs.python.org/2/tutorial/" TargetMode="External"/><Relationship Id="rId5" Type="http://schemas.openxmlformats.org/officeDocument/2006/relationships/hyperlink" Target="https://www.enthought.com/products/canopy/" TargetMode="External"/><Relationship Id="rId10" Type="http://schemas.openxmlformats.org/officeDocument/2006/relationships/hyperlink" Target="http://pythonfiddle.com" TargetMode="External"/><Relationship Id="rId4" Type="http://schemas.openxmlformats.org/officeDocument/2006/relationships/hyperlink" Target="https://jupyter.org/install" TargetMode="External"/><Relationship Id="rId9" Type="http://schemas.openxmlformats.org/officeDocument/2006/relationships/hyperlink" Target="https://trinket.io/python" TargetMode="External"/><Relationship Id="rId14" Type="http://schemas.openxmlformats.org/officeDocument/2006/relationships/hyperlink" Target="http://www.codecademy.com/en/tracks/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ntroduction to Programming with Pyth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 to Programming with Python</a:t>
            </a:r>
          </a:p>
        </p:txBody>
      </p:sp>
      <p:sp>
        <p:nvSpPr>
          <p:cNvPr id="40" name="Bharathan Balaji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Sandeep Singh Sandha, Swapnil </a:t>
            </a:r>
            <a:r>
              <a:rPr lang="en-US" dirty="0" err="1"/>
              <a:t>Sayan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dirty="0"/>
          </a:p>
          <a:p>
            <a:r>
              <a:rPr lang="en-US" dirty="0"/>
              <a:t>PhD Students, CS and ECE</a:t>
            </a:r>
            <a:endParaRPr dirty="0"/>
          </a:p>
          <a:p>
            <a:r>
              <a:rPr lang="en-US" dirty="0" err="1"/>
              <a:t>sandha@cs.ucla.edu</a:t>
            </a:r>
            <a:r>
              <a:rPr lang="en-US" dirty="0"/>
              <a:t>, </a:t>
            </a:r>
            <a:r>
              <a:rPr lang="en-US" dirty="0" err="1"/>
              <a:t>swapnilsayan@g.ucla.edu</a:t>
            </a:r>
            <a:endParaRPr dirty="0"/>
          </a:p>
          <a:p>
            <a:r>
              <a:rPr lang="en-US" dirty="0"/>
              <a:t>August</a:t>
            </a:r>
            <a:r>
              <a:rPr dirty="0"/>
              <a:t> </a:t>
            </a:r>
            <a:r>
              <a:rPr lang="en-US" dirty="0"/>
              <a:t>24</a:t>
            </a:r>
            <a:r>
              <a:rPr dirty="0"/>
              <a:t>, 20</a:t>
            </a:r>
            <a:r>
              <a:rPr lang="en-US" dirty="0"/>
              <a:t>20</a:t>
            </a:r>
            <a:br>
              <a:rPr dirty="0"/>
            </a:br>
            <a:br>
              <a:rPr dirty="0"/>
            </a:br>
            <a:r>
              <a:rPr sz="1800" i="1" dirty="0"/>
              <a:t>Note: modified from original LACC slides by </a:t>
            </a:r>
            <a:r>
              <a:rPr lang="en-US" sz="1800" i="1" dirty="0"/>
              <a:t>Dr.</a:t>
            </a:r>
            <a:r>
              <a:rPr sz="1800" i="1" dirty="0"/>
              <a:t> Lucas </a:t>
            </a:r>
            <a:r>
              <a:rPr sz="1800" i="1" dirty="0" err="1"/>
              <a:t>Wanner</a:t>
            </a:r>
            <a:r>
              <a:rPr sz="1800" i="1" dirty="0"/>
              <a:t>, Prof. Mani Srivastava, Dr. Mark </a:t>
            </a:r>
            <a:r>
              <a:rPr sz="1800" i="1" dirty="0" err="1"/>
              <a:t>Gottscho</a:t>
            </a:r>
            <a:r>
              <a:rPr lang="en-US" sz="1800" i="1" dirty="0"/>
              <a:t>, </a:t>
            </a:r>
          </a:p>
          <a:p>
            <a:r>
              <a:rPr lang="en-US" sz="1800" i="1" dirty="0"/>
              <a:t>Dr. Bharathan Balaji, Wojciech </a:t>
            </a:r>
            <a:r>
              <a:rPr lang="en-US" sz="1800" i="1" dirty="0" err="1"/>
              <a:t>Romaszkan</a:t>
            </a:r>
            <a:r>
              <a:rPr lang="en-US" sz="1800" i="1" dirty="0"/>
              <a:t>, Aishwarya </a:t>
            </a:r>
            <a:r>
              <a:rPr lang="en-US" sz="1800" i="1" dirty="0" err="1"/>
              <a:t>Sivaraman</a:t>
            </a:r>
            <a:r>
              <a:rPr lang="en-US" sz="1800" i="1" dirty="0"/>
              <a:t> and </a:t>
            </a:r>
            <a:r>
              <a:rPr lang="en-US" sz="1800" i="1" dirty="0" err="1"/>
              <a:t>Shuyang</a:t>
            </a:r>
            <a:r>
              <a:rPr lang="en-US" sz="1800" i="1" dirty="0"/>
              <a:t> Liu</a:t>
            </a:r>
          </a:p>
          <a:p>
            <a:endParaRPr lang="en-US" sz="1800" i="1" dirty="0"/>
          </a:p>
          <a:p>
            <a:r>
              <a:rPr lang="en-US" sz="1800" i="1" dirty="0"/>
              <a:t>Slides taken from UCLA-LACC </a:t>
            </a:r>
            <a:r>
              <a:rPr lang="en-US" sz="1800" i="1"/>
              <a:t>Intro module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Defining and Calling Function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Defining and Calling Functions:</a:t>
            </a:r>
          </a:p>
          <a:p>
            <a:pPr lvl="1">
              <a:buFont typeface="Courier New"/>
              <a:buChar char="o"/>
            </a:pPr>
            <a:r>
              <a:t> A </a:t>
            </a:r>
            <a:r>
              <a:rPr b="1"/>
              <a:t>function</a:t>
            </a:r>
            <a:r>
              <a:t> is a block of organized, </a:t>
            </a:r>
            <a:r>
              <a:rPr i="1"/>
              <a:t>reusable</a:t>
            </a:r>
            <a:r>
              <a:t> code that is used to perform a single, related action.</a:t>
            </a:r>
          </a:p>
          <a:p>
            <a:pPr lvl="1">
              <a:buFont typeface="Courier New"/>
              <a:buChar char="o"/>
            </a:pPr>
            <a:r>
              <a:t> Functions provides better </a:t>
            </a:r>
            <a:r>
              <a:rPr i="1"/>
              <a:t>abstraction</a:t>
            </a:r>
            <a:r>
              <a:t> and </a:t>
            </a:r>
            <a:r>
              <a:rPr i="1"/>
              <a:t>modularity</a:t>
            </a:r>
            <a:r>
              <a:t> for your application and a high degree of code reusing</a:t>
            </a:r>
          </a:p>
          <a:p>
            <a:pPr lvl="2">
              <a:buFont typeface="Courier New"/>
              <a:buChar char="o"/>
            </a:pPr>
            <a:r>
              <a:t>Makes your code simpler and easier to read!</a:t>
            </a:r>
          </a:p>
          <a:p>
            <a:pPr lvl="1">
              <a:buFont typeface="Courier New"/>
              <a:buChar char="o"/>
            </a:pPr>
            <a:r>
              <a:t> Calling a function: Once the basic structure is finalized, you can execute it by calling it from another function or directly from the Python prompt.</a:t>
            </a:r>
          </a:p>
        </p:txBody>
      </p:sp>
      <p:sp>
        <p:nvSpPr>
          <p:cNvPr id="44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9" name="Python Basics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Functions</a:t>
            </a:r>
          </a:p>
        </p:txBody>
      </p:sp>
    </p:spTree>
    <p:extLst>
      <p:ext uri="{BB962C8B-B14F-4D97-AF65-F5344CB8AC3E}">
        <p14:creationId xmlns:p14="http://schemas.microsoft.com/office/powerpoint/2010/main" val="2676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By defining a function, we can put a routine into this function, and we will be able to execute this routine simply by calling this function.…"/>
          <p:cNvSpPr txBox="1">
            <a:spLocks noGrp="1"/>
          </p:cNvSpPr>
          <p:nvPr>
            <p:ph type="body" idx="4294967295"/>
          </p:nvPr>
        </p:nvSpPr>
        <p:spPr>
          <a:xfrm>
            <a:off x="635000" y="2324100"/>
            <a:ext cx="11861800" cy="7429500"/>
          </a:xfrm>
          <a:prstGeom prst="rect">
            <a:avLst/>
          </a:prstGeom>
        </p:spPr>
        <p:txBody>
          <a:bodyPr/>
          <a:lstStyle/>
          <a:p>
            <a:pPr>
              <a:buFont typeface="Courier New"/>
              <a:buChar char="o"/>
            </a:pPr>
            <a:r>
              <a:rPr dirty="0"/>
              <a:t>By defining a function, we can put a routine into this function, and we will be able to execute this routine simply by calling this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For example, we introduce a function “add5”, which add t onto the integer we passed into the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Example: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>
              <a:buSzTx/>
              <a:buNone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In this function, x is the integer we passed into the function. And the function will return the value of x+5 back.</a:t>
            </a:r>
          </a:p>
          <a:p>
            <a:pPr>
              <a:buSzTx/>
              <a:buNone/>
              <a:defRPr>
                <a:solidFill>
                  <a:srgbClr val="96D616"/>
                </a:solidFill>
                <a:uFill>
                  <a:solidFill>
                    <a:srgbClr val="96D616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45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8" name="Defin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Defining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CA27C-3190-4172-AD1B-38D2701F9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675004"/>
            <a:ext cx="3419475" cy="954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6CA16-BFF1-4B53-BBF2-6427968F20D3}"/>
              </a:ext>
            </a:extLst>
          </p:cNvPr>
          <p:cNvCxnSpPr>
            <a:cxnSpLocks/>
          </p:cNvCxnSpPr>
          <p:nvPr/>
        </p:nvCxnSpPr>
        <p:spPr>
          <a:xfrm>
            <a:off x="6188075" y="4758440"/>
            <a:ext cx="0" cy="7429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34025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o call the function add5 we just defined, we simply do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dirty="0"/>
              <a:t>To call the function add5 we just defined, we simply do: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buFont typeface="Courier New"/>
              <a:buChar char="o"/>
            </a:pPr>
            <a:r>
              <a:rPr dirty="0"/>
              <a:t>By passing number 10 into the add5 function, 5 is added.</a:t>
            </a:r>
          </a:p>
          <a:p>
            <a:pPr>
              <a:buFont typeface="Courier New"/>
              <a:buChar char="o"/>
            </a:pPr>
            <a:r>
              <a:rPr dirty="0"/>
              <a:t>The result then equals to 15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6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8" name="Calling th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Calling the Function</a:t>
            </a:r>
          </a:p>
        </p:txBody>
      </p:sp>
      <p:pic>
        <p:nvPicPr>
          <p:cNvPr id="47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7" y="7083425"/>
            <a:ext cx="10979151" cy="90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EF89-34E5-48CD-AC62-56CE37D3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536" y="2937155"/>
            <a:ext cx="4438650" cy="15335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EC504A-B74D-4453-BA0F-87E6CFE27873}"/>
              </a:ext>
            </a:extLst>
          </p:cNvPr>
          <p:cNvCxnSpPr>
            <a:cxnSpLocks/>
          </p:cNvCxnSpPr>
          <p:nvPr/>
        </p:nvCxnSpPr>
        <p:spPr>
          <a:xfrm>
            <a:off x="8075186" y="3008840"/>
            <a:ext cx="0" cy="8724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156009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“The Very First Step” (Exercise 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“The Very First Step” (Exercise 0).</a:t>
            </a:r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A – Printing to the Screen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3383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an operator?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>
            <a:lvl1pPr>
              <a:buFontTx/>
              <a:buChar char=""/>
              <a:defRPr b="1"/>
            </a:lvl1pPr>
            <a:lvl2pPr>
              <a:buFont typeface="Courier New"/>
              <a:buChar char="o"/>
            </a:lvl2pPr>
          </a:lstStyle>
          <a:p>
            <a:r>
              <a:rPr dirty="0"/>
              <a:t>What is an operator?</a:t>
            </a:r>
          </a:p>
          <a:p>
            <a:pPr lvl="1"/>
            <a:r>
              <a:rPr dirty="0"/>
              <a:t>Python operators are very similar to the mathematical operators we use everyday. For example, +, -, *…</a:t>
            </a:r>
          </a:p>
        </p:txBody>
      </p:sp>
      <p:sp>
        <p:nvSpPr>
          <p:cNvPr id="28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Pyth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Operators</a:t>
            </a:r>
          </a:p>
        </p:txBody>
      </p:sp>
      <p:pic>
        <p:nvPicPr>
          <p:cNvPr id="286" name="Operators.jpg" descr="Operators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584700"/>
            <a:ext cx="5772150" cy="321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ython Operator Type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 b="1"/>
            </a:pPr>
            <a:r>
              <a:rPr dirty="0"/>
              <a:t>Python Operator Types:</a:t>
            </a:r>
          </a:p>
          <a:p>
            <a:pPr>
              <a:buFont typeface="Arial" panose="020B0604020202020204" pitchFamily="34" charset="0"/>
              <a:buChar char="•"/>
              <a:defRPr b="1"/>
            </a:pP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Arithmetic Operator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Comparison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Logical (or Relational)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Assignment Operator</a:t>
            </a:r>
          </a:p>
        </p:txBody>
      </p:sp>
      <p:sp>
        <p:nvSpPr>
          <p:cNvPr id="29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Python Bas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 Operators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ssume variable a holds 10 and variable b holds 20 then:"/>
          <p:cNvSpPr txBox="1">
            <a:spLocks noGrp="1"/>
          </p:cNvSpPr>
          <p:nvPr>
            <p:ph type="body" idx="4294967295"/>
          </p:nvPr>
        </p:nvSpPr>
        <p:spPr>
          <a:xfrm>
            <a:off x="2169334" y="2057400"/>
            <a:ext cx="8664729" cy="7696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Assume variable </a:t>
            </a:r>
            <a:r>
              <a:rPr b="1" dirty="0"/>
              <a:t>a</a:t>
            </a:r>
            <a:r>
              <a:rPr dirty="0"/>
              <a:t> holds 10 and variable </a:t>
            </a:r>
            <a:r>
              <a:rPr b="1" dirty="0"/>
              <a:t>b</a:t>
            </a:r>
            <a:r>
              <a:rPr dirty="0"/>
              <a:t> holds 20 then: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0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4" name="Python Arithmet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Arithmetic Operators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DA48C3-7627-4475-A2E5-5F2A74230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99593"/>
              </p:ext>
            </p:extLst>
          </p:nvPr>
        </p:nvGraphicFramePr>
        <p:xfrm>
          <a:off x="3910548" y="3219813"/>
          <a:ext cx="5183704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1852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2591852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+</a:t>
                      </a:r>
                      <a:r>
                        <a:rPr lang="en-US" sz="3200" dirty="0"/>
                        <a:t> b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–</a:t>
                      </a:r>
                      <a:r>
                        <a:rPr lang="en-US" sz="3200" dirty="0"/>
                        <a:t> a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</a:t>
                      </a:r>
                      <a:r>
                        <a:rPr lang="en-US" sz="3200" dirty="0"/>
                        <a:t> b =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/</a:t>
                      </a:r>
                      <a:r>
                        <a:rPr lang="en-US" sz="3200" dirty="0"/>
                        <a:t> a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%</a:t>
                      </a:r>
                      <a:r>
                        <a:rPr lang="en-US" sz="3200" dirty="0"/>
                        <a:t> a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**</a:t>
                      </a:r>
                      <a:r>
                        <a:rPr lang="en-US" sz="3200" dirty="0"/>
                        <a:t> b = 10</a:t>
                      </a:r>
                      <a:r>
                        <a:rPr lang="en-US" sz="3200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8B56A5F-C1F3-4A65-8A1B-F5B2F878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87" y="7288399"/>
            <a:ext cx="7098358" cy="12890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F6CEBE-87FB-4B7A-BA47-63B34AA319D3}"/>
              </a:ext>
            </a:extLst>
          </p:cNvPr>
          <p:cNvCxnSpPr>
            <a:cxnSpLocks/>
          </p:cNvCxnSpPr>
          <p:nvPr/>
        </p:nvCxnSpPr>
        <p:spPr>
          <a:xfrm>
            <a:off x="9678045" y="7305396"/>
            <a:ext cx="0" cy="8191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754732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Comparison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67875"/>
              </p:ext>
            </p:extLst>
          </p:nvPr>
        </p:nvGraphicFramePr>
        <p:xfrm>
          <a:off x="2403409" y="3201420"/>
          <a:ext cx="8210682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0" dirty="0"/>
                        <a:t>==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!=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&lt;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&gt;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&lt;=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&gt;=</a:t>
                      </a:r>
                      <a:r>
                        <a:rPr lang="en-US" sz="3200" dirty="0"/>
                        <a:t> b = False</a:t>
                      </a:r>
                      <a:endParaRPr lang="en-US" sz="32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2169334" y="2057400"/>
            <a:ext cx="8664729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10 and variable </a:t>
            </a:r>
            <a:r>
              <a:rPr lang="en-US" b="1" dirty="0"/>
              <a:t>b</a:t>
            </a:r>
            <a:r>
              <a:rPr lang="en-US" dirty="0"/>
              <a:t> holds 20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DC221-8E49-45BC-9DB0-90F2AE0B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98" y="7070385"/>
            <a:ext cx="4475993" cy="14294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72DE5-18C2-4788-88D0-20CAA50CDD1F}"/>
              </a:ext>
            </a:extLst>
          </p:cNvPr>
          <p:cNvCxnSpPr>
            <a:cxnSpLocks/>
          </p:cNvCxnSpPr>
          <p:nvPr/>
        </p:nvCxnSpPr>
        <p:spPr>
          <a:xfrm>
            <a:off x="8561491" y="7136667"/>
            <a:ext cx="0" cy="123771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383011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</a:t>
            </a:r>
            <a:r>
              <a:rPr lang="en-US" dirty="0"/>
              <a:t>Logical</a:t>
            </a:r>
            <a:r>
              <a:rPr dirty="0"/>
              <a:t>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958560"/>
              </p:ext>
            </p:extLst>
          </p:nvPr>
        </p:nvGraphicFramePr>
        <p:xfrm>
          <a:off x="2403409" y="3841799"/>
          <a:ext cx="8210682" cy="178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and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or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not</a:t>
                      </a:r>
                      <a:r>
                        <a:rPr lang="en-US" sz="3200" dirty="0"/>
                        <a:t> a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1582058" y="2057400"/>
            <a:ext cx="9564914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True and variable </a:t>
            </a:r>
            <a:r>
              <a:rPr lang="en-US" b="1" dirty="0"/>
              <a:t>b</a:t>
            </a:r>
            <a:r>
              <a:rPr lang="en-US" dirty="0"/>
              <a:t> holds False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D3AEE-4D5B-4B0D-98B5-F92623E1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25" y="6488260"/>
            <a:ext cx="7191049" cy="17796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2BADDD-C582-438D-A5F0-01D46AEA1748}"/>
              </a:ext>
            </a:extLst>
          </p:cNvPr>
          <p:cNvCxnSpPr>
            <a:cxnSpLocks/>
          </p:cNvCxnSpPr>
          <p:nvPr/>
        </p:nvCxnSpPr>
        <p:spPr>
          <a:xfrm>
            <a:off x="10104274" y="6599639"/>
            <a:ext cx="0" cy="15573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819046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n computer programming, a data type is a classification identifying one of various types of data, just like in real life we separate words “Hello!” and numbers “12345”.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 marL="393700" lvl="1" indent="0">
              <a:buSzTx/>
              <a:buNone/>
            </a:pPr>
            <a:endParaRPr dirty="0"/>
          </a:p>
          <a:p>
            <a:r>
              <a:rPr dirty="0"/>
              <a:t>In computer programming, a data type is a classification identifying one of various types of data, just like in real life we separate words “Hello!” and numbers “12345”.</a:t>
            </a:r>
          </a:p>
          <a:p>
            <a:pPr>
              <a:defRPr b="1"/>
            </a:pPr>
            <a:endParaRPr dirty="0"/>
          </a:p>
          <a:p>
            <a:pPr>
              <a:defRPr b="1"/>
            </a:pPr>
            <a:r>
              <a:rPr dirty="0"/>
              <a:t>Standard Data Types in Python: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Numbers</a:t>
            </a:r>
            <a:r>
              <a:rPr dirty="0"/>
              <a:t>, e.g., 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String</a:t>
            </a:r>
            <a:r>
              <a:rPr dirty="0"/>
              <a:t>, e.g., “Hello world!”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 e.g. True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</a:t>
            </a:r>
            <a:r>
              <a:rPr dirty="0"/>
              <a:t>, </a:t>
            </a:r>
            <a:r>
              <a:rPr lang="en-US" dirty="0"/>
              <a:t>a container </a:t>
            </a:r>
            <a:r>
              <a:rPr dirty="0"/>
              <a:t>e.g., [365, 12, 30]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b="1" dirty="0"/>
              <a:t>Dictionary</a:t>
            </a:r>
            <a:r>
              <a:rPr dirty="0"/>
              <a:t>, </a:t>
            </a:r>
            <a:r>
              <a:rPr lang="en-US" dirty="0"/>
              <a:t>a key-indexed container.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2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Python Dat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Data Types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troductions…"/>
          <p:cNvSpPr txBox="1">
            <a:spLocks noGrp="1"/>
          </p:cNvSpPr>
          <p:nvPr>
            <p:ph type="body" idx="4294967295"/>
          </p:nvPr>
        </p:nvSpPr>
        <p:spPr>
          <a:xfrm>
            <a:off x="577850" y="2324100"/>
            <a:ext cx="11861800" cy="4359364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endParaRPr lang="en-US" dirty="0"/>
          </a:p>
          <a:p>
            <a:pPr>
              <a:defRPr sz="3300"/>
            </a:pPr>
            <a:endParaRPr lang="en-US" dirty="0"/>
          </a:p>
          <a:p>
            <a:pPr marL="0" indent="0">
              <a:buNone/>
              <a:defRPr sz="3300"/>
            </a:pPr>
            <a:r>
              <a:rPr dirty="0"/>
              <a:t>Introductions</a:t>
            </a:r>
          </a:p>
          <a:p>
            <a:pPr lvl="1">
              <a:defRPr sz="2500"/>
            </a:pPr>
            <a:r>
              <a:rPr lang="en-US" dirty="0"/>
              <a:t>A</a:t>
            </a:r>
            <a:r>
              <a:rPr dirty="0"/>
              <a:t>bout you?</a:t>
            </a:r>
          </a:p>
        </p:txBody>
      </p:sp>
      <p:sp>
        <p:nvSpPr>
          <p:cNvPr id="4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" name="Welcome to LACC 2017 @ UCLA!"/>
          <p:cNvSpPr txBox="1">
            <a:spLocks noGrp="1"/>
          </p:cNvSpPr>
          <p:nvPr>
            <p:ph type="title"/>
          </p:nvPr>
        </p:nvSpPr>
        <p:spPr>
          <a:xfrm>
            <a:off x="495300" y="222358"/>
            <a:ext cx="118618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Welcome to </a:t>
            </a:r>
            <a:r>
              <a:rPr lang="en-US" dirty="0"/>
              <a:t>CE-Freshers-Bootcamp</a:t>
            </a:r>
            <a:r>
              <a:rPr dirty="0"/>
              <a:t> @ UCLA!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Numbers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Numbers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Store numeric values, </a:t>
            </a:r>
          </a:p>
          <a:p>
            <a:pPr marL="393700" lvl="1" indent="0">
              <a:buFont typeface="Courier New"/>
              <a:buChar char="o"/>
            </a:pPr>
            <a:r>
              <a:rPr dirty="0"/>
              <a:t> Example:</a:t>
            </a:r>
          </a:p>
          <a:p>
            <a:endParaRPr dirty="0"/>
          </a:p>
          <a:p>
            <a:endParaRPr dirty="0"/>
          </a:p>
          <a:p>
            <a:pPr>
              <a:buSzTx/>
              <a:buNone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In this example, “width = 20” defines variable width to be 20, and “height = 15” defines height to be 15.</a:t>
            </a:r>
            <a:r>
              <a:rPr lang="en-US" dirty="0"/>
              <a:t> This sort of number is called </a:t>
            </a:r>
            <a:r>
              <a:rPr lang="en-US" b="1" dirty="0"/>
              <a:t>integer</a:t>
            </a:r>
            <a:r>
              <a:rPr lang="en-US" dirty="0"/>
              <a:t> or </a:t>
            </a:r>
            <a:r>
              <a:rPr lang="en-US" b="1" dirty="0"/>
              <a:t>int</a:t>
            </a:r>
            <a:r>
              <a:rPr lang="en-US" dirty="0"/>
              <a:t>.</a:t>
            </a:r>
            <a:endParaRPr dirty="0"/>
          </a:p>
          <a:p>
            <a:pPr marL="838200" lvl="2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After initializing width and height, we can calculate width * height as shown in the example.</a:t>
            </a:r>
          </a:p>
          <a:p>
            <a:pPr marL="838200" lvl="2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r>
              <a:rPr lang="en-US" dirty="0"/>
              <a:t> To use real numbers (also called </a:t>
            </a:r>
            <a:r>
              <a:rPr lang="en-US" b="1" dirty="0"/>
              <a:t>float / double</a:t>
            </a:r>
            <a:r>
              <a:rPr lang="en-US" dirty="0"/>
              <a:t>), add a dot:</a:t>
            </a:r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2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Python Types: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Numbers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863834-48C4-427E-97E4-6ED06909DF85}"/>
              </a:ext>
            </a:extLst>
          </p:cNvPr>
          <p:cNvGrpSpPr/>
          <p:nvPr/>
        </p:nvGrpSpPr>
        <p:grpSpPr>
          <a:xfrm>
            <a:off x="2880175" y="3373534"/>
            <a:ext cx="3217928" cy="1503266"/>
            <a:chOff x="2880175" y="3373534"/>
            <a:chExt cx="3217928" cy="15032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E107B8-4404-4D16-B6F5-BFFB02C3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175" y="3373534"/>
              <a:ext cx="3217928" cy="150326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C10F04A-D298-4F0D-8F06-B6579A05164B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03" y="3430577"/>
              <a:ext cx="0" cy="99638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B95125-B149-4004-BE3F-27875171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75" y="7696200"/>
            <a:ext cx="3437797" cy="150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1B428-1DC5-4A4C-9F3D-9F9314495597}"/>
              </a:ext>
            </a:extLst>
          </p:cNvPr>
          <p:cNvCxnSpPr>
            <a:cxnSpLocks/>
          </p:cNvCxnSpPr>
          <p:nvPr/>
        </p:nvCxnSpPr>
        <p:spPr>
          <a:xfrm>
            <a:off x="6317694" y="7696200"/>
            <a:ext cx="0" cy="97790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sts: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Lists are the most versatile of Python’s compound data types. A list contains items separated by commas and enclosed within square brackets.</a:t>
            </a:r>
          </a:p>
          <a:p>
            <a:pPr marL="393700" lvl="1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four items to list a. The items are string ‘blue’, string ‘red’, number 100, and number 365.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We print a’s items in the second command, and get its four items printed.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/>
              <a:t>Note that items in the list have different types (string and int) – this is not common among programming languages.</a:t>
            </a:r>
            <a:endParaRPr dirty="0"/>
          </a:p>
        </p:txBody>
      </p:sp>
      <p:sp>
        <p:nvSpPr>
          <p:cNvPr id="3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12FA7-2613-46CA-925B-2AC107BC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48" y="3928438"/>
            <a:ext cx="6438900" cy="16192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328E85-A2ED-465C-AF83-601193A9EF52}"/>
              </a:ext>
            </a:extLst>
          </p:cNvPr>
          <p:cNvCxnSpPr>
            <a:cxnSpLocks/>
          </p:cNvCxnSpPr>
          <p:nvPr/>
        </p:nvCxnSpPr>
        <p:spPr>
          <a:xfrm>
            <a:off x="9110148" y="4026667"/>
            <a:ext cx="0" cy="87235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44387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sts: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It is possible to change individual elements of a list.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marL="838200" lvl="2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lang="en-US" dirty="0"/>
              <a:t>In this example we modify the </a:t>
            </a:r>
            <a:r>
              <a:rPr lang="en-US" b="1" dirty="0"/>
              <a:t>third </a:t>
            </a:r>
            <a:r>
              <a:rPr lang="en-US" dirty="0"/>
              <a:t>element in the list by adding 50 to its value</a:t>
            </a:r>
          </a:p>
          <a:p>
            <a:pPr lvl="1">
              <a:buFont typeface="Courier New"/>
              <a:buChar char="o"/>
            </a:pPr>
            <a:endParaRPr lang="en-US" b="1" dirty="0"/>
          </a:p>
          <a:p>
            <a:pPr lvl="1">
              <a:buFont typeface="Courier New"/>
              <a:buChar char="o"/>
            </a:pPr>
            <a:r>
              <a:rPr lang="en-US" dirty="0"/>
              <a:t>We then print the third element by using </a:t>
            </a:r>
            <a:r>
              <a:rPr lang="en-US" i="1" dirty="0"/>
              <a:t>name</a:t>
            </a:r>
            <a:r>
              <a:rPr lang="en-US" dirty="0"/>
              <a:t>[</a:t>
            </a:r>
            <a:r>
              <a:rPr lang="en-US" i="1" dirty="0"/>
              <a:t>index</a:t>
            </a:r>
            <a:r>
              <a:rPr lang="en-US" dirty="0"/>
              <a:t>]</a:t>
            </a:r>
            <a:endParaRPr dirty="0"/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Lists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7441953" y="4376677"/>
            <a:ext cx="5156609" cy="1371720"/>
            <a:chOff x="0" y="-14289"/>
            <a:chExt cx="5156607" cy="1371719"/>
          </a:xfrm>
        </p:grpSpPr>
        <p:sp>
          <p:nvSpPr>
            <p:cNvPr id="387" name="Shape"/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8" name="Note that list’s subscript also starts from 0"/>
            <p:cNvSpPr txBox="1"/>
            <p:nvPr/>
          </p:nvSpPr>
          <p:spPr>
            <a:xfrm>
              <a:off x="1968746" y="200909"/>
              <a:ext cx="2641601" cy="1021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Note that list’s subscript starts from 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45DD5EF-56DA-4473-91A5-A1474454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847" y="4246746"/>
            <a:ext cx="5417106" cy="15614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5CEFEF-FC8F-4002-8811-112D1E8BC591}"/>
              </a:ext>
            </a:extLst>
          </p:cNvPr>
          <p:cNvCxnSpPr>
            <a:cxnSpLocks/>
          </p:cNvCxnSpPr>
          <p:nvPr/>
        </p:nvCxnSpPr>
        <p:spPr>
          <a:xfrm>
            <a:off x="7441953" y="4292600"/>
            <a:ext cx="0" cy="1006475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82329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ist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</a:t>
            </a:r>
            <a:r>
              <a:rPr lang="en-US" dirty="0"/>
              <a:t>lists:</a:t>
            </a:r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None/>
            </a:pPr>
            <a:br>
              <a:rPr i="1" dirty="0"/>
            </a:br>
            <a:br>
              <a:rPr dirty="0"/>
            </a:br>
            <a:r>
              <a:rPr lang="en-US" dirty="0"/>
              <a:t>+ sort, concatenate, insert, sum and many more at:</a:t>
            </a:r>
            <a:br>
              <a:rPr dirty="0"/>
            </a:br>
            <a:r>
              <a:rPr dirty="0"/>
              <a:t> </a:t>
            </a:r>
            <a:r>
              <a:rPr u="sng" dirty="0">
                <a:hlinkClick r:id="rId3"/>
              </a:rPr>
              <a:t>https://docs.python.org/2/tutorial/datastructures.html#more-on-lists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40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DD9574-6C5A-411D-9DCA-5DE2AE53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11645"/>
              </p:ext>
            </p:extLst>
          </p:nvPr>
        </p:nvGraphicFramePr>
        <p:xfrm>
          <a:off x="2403409" y="3585376"/>
          <a:ext cx="8210682" cy="392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in the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100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not in the list?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‘yellow’ not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(a)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an element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a.index</a:t>
                      </a:r>
                      <a:r>
                        <a:rPr lang="en-US" sz="2800" dirty="0"/>
                        <a:t>(‘red’)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a.append</a:t>
                      </a:r>
                      <a:r>
                        <a:rPr lang="en-US" sz="2800" dirty="0"/>
                        <a:t>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Reverse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a.reverse</a:t>
                      </a:r>
                      <a:r>
                        <a:rPr lang="en-US" sz="2800" dirty="0"/>
                        <a:t>()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5967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ists:…"/>
          <p:cNvSpPr txBox="1">
            <a:spLocks noGrp="1"/>
          </p:cNvSpPr>
          <p:nvPr>
            <p:ph type="body" idx="4294967295"/>
          </p:nvPr>
        </p:nvSpPr>
        <p:spPr>
          <a:xfrm>
            <a:off x="558800" y="20701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lang="en-US" b="1" dirty="0"/>
              <a:t>Creating number sequences</a:t>
            </a:r>
            <a:r>
              <a:rPr b="1" dirty="0"/>
              <a:t>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b="1" dirty="0"/>
              <a:t>range(n) </a:t>
            </a:r>
            <a:r>
              <a:rPr dirty="0"/>
              <a:t>for integer n &gt; 0 returns the list [0, 1, … n-1]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</a:t>
            </a:r>
            <a:r>
              <a:rPr lang="en-US" b="1" dirty="0"/>
              <a:t>) </a:t>
            </a:r>
            <a:r>
              <a:rPr lang="en-US" dirty="0"/>
              <a:t>returns the list [m, m+1, … n-1]</a:t>
            </a:r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m,n,o</a:t>
            </a:r>
            <a:r>
              <a:rPr lang="en-US" b="1" dirty="0"/>
              <a:t>) </a:t>
            </a:r>
            <a:r>
              <a:rPr lang="en-US" dirty="0"/>
              <a:t>returns the list [m, </a:t>
            </a:r>
            <a:r>
              <a:rPr lang="en-US" dirty="0" err="1"/>
              <a:t>m+o</a:t>
            </a:r>
            <a:r>
              <a:rPr lang="en-US" dirty="0"/>
              <a:t>, … n-1]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39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9" name="Python Types: Utilities to Construct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</a:t>
            </a:r>
            <a:r>
              <a:rPr lang="en-US" dirty="0"/>
              <a:t>Range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FC8FB-4F82-4B37-825D-CF6F0503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47" y="3418212"/>
            <a:ext cx="4016375" cy="11347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9F61-F1BE-48DF-86AE-884B8013E5C4}"/>
              </a:ext>
            </a:extLst>
          </p:cNvPr>
          <p:cNvCxnSpPr>
            <a:cxnSpLocks/>
          </p:cNvCxnSpPr>
          <p:nvPr/>
        </p:nvCxnSpPr>
        <p:spPr>
          <a:xfrm>
            <a:off x="7697622" y="3444882"/>
            <a:ext cx="0" cy="684206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7CE065-CF25-4F19-8081-3EC69209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47" y="5039590"/>
            <a:ext cx="3432175" cy="119727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AED04-1FA0-4FB1-8EA9-0A285B17232B}"/>
              </a:ext>
            </a:extLst>
          </p:cNvPr>
          <p:cNvCxnSpPr>
            <a:cxnSpLocks/>
          </p:cNvCxnSpPr>
          <p:nvPr/>
        </p:nvCxnSpPr>
        <p:spPr>
          <a:xfrm flipH="1">
            <a:off x="7113422" y="5092707"/>
            <a:ext cx="6184" cy="70801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B3BED7-F608-4A78-9322-4590D296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7048787"/>
            <a:ext cx="3388887" cy="1053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958B0C-C1FD-4952-92E2-0904B9D0FD4F}"/>
              </a:ext>
            </a:extLst>
          </p:cNvPr>
          <p:cNvCxnSpPr>
            <a:cxnSpLocks/>
          </p:cNvCxnSpPr>
          <p:nvPr/>
        </p:nvCxnSpPr>
        <p:spPr>
          <a:xfrm flipH="1">
            <a:off x="7017995" y="7077075"/>
            <a:ext cx="3092" cy="67973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802015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“Variables and Types” (Exercise 1, 2 and 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“Variables and Types” (Exercise 1, 2 and 3).</a:t>
            </a:r>
          </a:p>
          <a:p>
            <a:pPr marL="0" indent="0">
              <a:buNone/>
            </a:pPr>
            <a:endParaRPr sz="2800" dirty="0"/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B – Lists, Variables and Data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188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tr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Strings in Python are identified as a contiguous set of characters in between quotation marks.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“ABCDEFG.” to </a:t>
            </a:r>
            <a:r>
              <a:rPr lang="en-US" dirty="0"/>
              <a:t>variable </a:t>
            </a:r>
            <a:r>
              <a:rPr dirty="0"/>
              <a:t>str</a:t>
            </a:r>
            <a:r>
              <a:rPr lang="en-US" dirty="0"/>
              <a:t>ing</a:t>
            </a:r>
            <a:r>
              <a:rPr dirty="0"/>
              <a:t>. And we print str</a:t>
            </a:r>
            <a:r>
              <a:rPr lang="en-US" dirty="0"/>
              <a:t>ing</a:t>
            </a:r>
            <a:r>
              <a:rPr dirty="0"/>
              <a:t>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The result we get is still “ABCDEFG.”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You can use double “ or single ‘ quotation marks for strings in Python, they are equivalent.</a:t>
            </a:r>
          </a:p>
        </p:txBody>
      </p:sp>
      <p:sp>
        <p:nvSpPr>
          <p:cNvPr id="33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574DC-C243-435D-A57E-012497D0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12" y="4040187"/>
            <a:ext cx="4981575" cy="1533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3F3C48-6898-441C-A751-C5B1D98E2D4C}"/>
              </a:ext>
            </a:extLst>
          </p:cNvPr>
          <p:cNvCxnSpPr>
            <a:cxnSpLocks/>
          </p:cNvCxnSpPr>
          <p:nvPr/>
        </p:nvCxnSpPr>
        <p:spPr>
          <a:xfrm>
            <a:off x="7977187" y="4085907"/>
            <a:ext cx="0" cy="89376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tr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Strings can be subscripted (indexed).</a:t>
            </a:r>
            <a:r>
              <a:rPr lang="en-US" dirty="0"/>
              <a:t> This is because they are essentially lists of characters.</a:t>
            </a:r>
            <a:endParaRPr dirty="0"/>
          </a:p>
          <a:p>
            <a:pPr marL="393700" lvl="1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Example: In the string defined as str = “ABCDEFG.”, we query the </a:t>
            </a:r>
            <a:r>
              <a:rPr lang="en-US" b="1" dirty="0"/>
              <a:t>fifth</a:t>
            </a:r>
            <a:r>
              <a:rPr dirty="0"/>
              <a:t> letter in this string.</a:t>
            </a:r>
          </a:p>
        </p:txBody>
      </p:sp>
      <p:sp>
        <p:nvSpPr>
          <p:cNvPr id="3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A0C61-B686-4460-8502-A918835B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59425"/>
            <a:ext cx="4895850" cy="15811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E53BD-3052-4269-9E65-3C9B93E6E8D1}"/>
              </a:ext>
            </a:extLst>
          </p:cNvPr>
          <p:cNvCxnSpPr>
            <a:cxnSpLocks/>
          </p:cNvCxnSpPr>
          <p:nvPr/>
        </p:nvCxnSpPr>
        <p:spPr>
          <a:xfrm>
            <a:off x="5994400" y="5635307"/>
            <a:ext cx="0" cy="87026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">
            <a:extLst>
              <a:ext uri="{FF2B5EF4-FFF2-40B4-BE49-F238E27FC236}">
                <a16:creationId xmlns:a16="http://schemas.microsoft.com/office/drawing/2014/main" id="{829633EB-A75C-4A91-A8B0-C5DE2979F152}"/>
              </a:ext>
            </a:extLst>
          </p:cNvPr>
          <p:cNvGrpSpPr/>
          <p:nvPr/>
        </p:nvGrpSpPr>
        <p:grpSpPr>
          <a:xfrm>
            <a:off x="5993398" y="5856167"/>
            <a:ext cx="5156609" cy="1371720"/>
            <a:chOff x="0" y="-14289"/>
            <a:chExt cx="5156607" cy="137171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4590EC77-253E-407B-B57F-9ED1603F4136}"/>
                </a:ext>
              </a:extLst>
            </p:cNvPr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18" name="Note that list’s subscript also starts from 0">
              <a:extLst>
                <a:ext uri="{FF2B5EF4-FFF2-40B4-BE49-F238E27FC236}">
                  <a16:creationId xmlns:a16="http://schemas.microsoft.com/office/drawing/2014/main" id="{6787BC92-3014-4317-898A-5B939844363A}"/>
                </a:ext>
              </a:extLst>
            </p:cNvPr>
            <p:cNvSpPr txBox="1"/>
            <p:nvPr/>
          </p:nvSpPr>
          <p:spPr>
            <a:xfrm>
              <a:off x="1968746" y="200909"/>
              <a:ext cx="2641601" cy="1000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dirty="0"/>
                <a:t>Because it’s a list, first letter has index 0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tr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strings</a:t>
            </a:r>
            <a:r>
              <a:rPr lang="en-US" dirty="0"/>
              <a:t>:</a:t>
            </a:r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None/>
            </a:pPr>
            <a:br>
              <a:rPr dirty="0"/>
            </a:br>
            <a:r>
              <a:rPr dirty="0"/>
              <a:t>        and many more at</a:t>
            </a:r>
            <a:br>
              <a:rPr dirty="0"/>
            </a:br>
            <a:r>
              <a:rPr dirty="0"/>
              <a:t>        </a:t>
            </a:r>
            <a:r>
              <a:rPr u="sng" dirty="0">
                <a:hlinkClick r:id="rId3"/>
              </a:rPr>
              <a:t>https://docs.python.org/2/library/stdtypes.html#string-methods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3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3480CC-F5E8-4B1D-8D9B-5D500A2B8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11080"/>
              </p:ext>
            </p:extLst>
          </p:nvPr>
        </p:nvGraphicFramePr>
        <p:xfrm>
          <a:off x="1517650" y="3673482"/>
          <a:ext cx="9982200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1100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letter in the string?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‘A’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substring in the string?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‘CDE’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(string)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 letter (first)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string.index</a:t>
                      </a:r>
                      <a:r>
                        <a:rPr lang="en-US" sz="2800" dirty="0"/>
                        <a:t>(‘A’)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string + “Z” = “ABCDEFG.Z”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Make lowercase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string.lower</a:t>
                      </a:r>
                      <a:r>
                        <a:rPr lang="en-US" sz="2800" dirty="0"/>
                        <a:t>() = “</a:t>
                      </a:r>
                      <a:r>
                        <a:rPr lang="en-US" sz="2800" dirty="0" err="1"/>
                        <a:t>abcdefg</a:t>
                      </a:r>
                      <a:r>
                        <a:rPr lang="en-US" sz="2800" dirty="0"/>
                        <a:t>.”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ictionaries: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Dictionaries: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Represents a set of key-value pairs where keys are unique (i.e. numbers, strings) but values need not be</a:t>
            </a:r>
            <a:r>
              <a:rPr lang="en-US" dirty="0"/>
              <a:t>. It’s not ordered. </a:t>
            </a: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Updating a dictionary</a:t>
            </a:r>
          </a:p>
        </p:txBody>
      </p:sp>
      <p:sp>
        <p:nvSpPr>
          <p:cNvPr id="43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" name="Python Types: 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Dictionaries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6BE0F-8E31-41FD-9BBB-AFCD6BDE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63" y="4153339"/>
            <a:ext cx="8116888" cy="18743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DA6C77-848F-4FEB-BC53-468D64DC17D2}"/>
              </a:ext>
            </a:extLst>
          </p:cNvPr>
          <p:cNvCxnSpPr>
            <a:cxnSpLocks/>
          </p:cNvCxnSpPr>
          <p:nvPr/>
        </p:nvCxnSpPr>
        <p:spPr>
          <a:xfrm>
            <a:off x="11029951" y="4238307"/>
            <a:ext cx="0" cy="104489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865B9F-CA85-4287-9F26-701C70CC8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063" y="6888579"/>
            <a:ext cx="9183688" cy="17930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E8C120-2E09-447D-AC9F-0092DD06ECCB}"/>
              </a:ext>
            </a:extLst>
          </p:cNvPr>
          <p:cNvCxnSpPr>
            <a:cxnSpLocks/>
          </p:cNvCxnSpPr>
          <p:nvPr/>
        </p:nvCxnSpPr>
        <p:spPr>
          <a:xfrm>
            <a:off x="12096751" y="7016750"/>
            <a:ext cx="0" cy="12255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What are the similarities and differences between a calculator and a computer?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computer is an electronic </a:t>
            </a:r>
            <a:r>
              <a:rPr lang="en-US" b="1" dirty="0"/>
              <a:t>programmable</a:t>
            </a:r>
            <a:r>
              <a:rPr lang="en-US" dirty="0"/>
              <a:t> machine that can process almost all kinds of data. Fundamentally, a computer is a “</a:t>
            </a:r>
            <a:r>
              <a:rPr lang="en-US" b="1" dirty="0"/>
              <a:t>calculating machine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A computer performs </a:t>
            </a:r>
            <a:r>
              <a:rPr lang="en-US" b="1" dirty="0"/>
              <a:t>arithmetic </a:t>
            </a:r>
            <a:r>
              <a:rPr lang="en-US" dirty="0"/>
              <a:t>and </a:t>
            </a:r>
            <a:r>
              <a:rPr lang="en-US" b="1" dirty="0"/>
              <a:t>logical </a:t>
            </a:r>
            <a:r>
              <a:rPr lang="en-US" dirty="0"/>
              <a:t>operations.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2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Computers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628A3-90E9-3041-B2C1-7698101C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35" y="4199564"/>
            <a:ext cx="9466729" cy="4830136"/>
          </a:xfrm>
          <a:prstGeom prst="rect">
            <a:avLst/>
          </a:prstGeom>
        </p:spPr>
      </p:pic>
      <p:sp>
        <p:nvSpPr>
          <p:cNvPr id="11" name="Ref: http://shawnbiddle.com/js101/slides/class1.html#/6">
            <a:extLst>
              <a:ext uri="{FF2B5EF4-FFF2-40B4-BE49-F238E27FC236}">
                <a16:creationId xmlns:a16="http://schemas.microsoft.com/office/drawing/2014/main" id="{39B71325-0E00-2D43-A856-A411D04EC403}"/>
              </a:ext>
            </a:extLst>
          </p:cNvPr>
          <p:cNvSpPr txBox="1"/>
          <p:nvPr/>
        </p:nvSpPr>
        <p:spPr>
          <a:xfrm>
            <a:off x="7385802" y="8007231"/>
            <a:ext cx="2309928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http://softttec.blogspot.com</a:t>
            </a:r>
            <a:r>
              <a:rPr lang="en-US" dirty="0"/>
              <a:t> 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rogramming languages provide various control structures that allow for more complicated execution paths instead of just sequential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t>Programming languages provide various control structures that allow for more complicated execution paths instead of just sequential</a:t>
            </a:r>
          </a:p>
          <a:p>
            <a:pPr lvl="1"/>
            <a:r>
              <a:rPr i="1"/>
              <a:t>Make decisions</a:t>
            </a:r>
            <a:r>
              <a:t> on what to do </a:t>
            </a:r>
            <a:r>
              <a:rPr i="1"/>
              <a:t>dynamically </a:t>
            </a:r>
            <a:r>
              <a:t>while the program runs!</a:t>
            </a:r>
          </a:p>
        </p:txBody>
      </p:sp>
      <p:sp>
        <p:nvSpPr>
          <p:cNvPr id="4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6" name="Beyond Sequential Execution: Control Flow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Beyond Sequential Execution: Control Flow Tools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65" y="4255041"/>
            <a:ext cx="3740568" cy="478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499" y="4255041"/>
            <a:ext cx="4180091" cy="4785103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f: http://www.tutorialspoint.com/"/>
          <p:cNvSpPr txBox="1"/>
          <p:nvPr/>
        </p:nvSpPr>
        <p:spPr>
          <a:xfrm>
            <a:off x="10363200" y="859650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  <p:sp>
        <p:nvSpPr>
          <p:cNvPr id="490" name="If…then"/>
          <p:cNvSpPr txBox="1"/>
          <p:nvPr/>
        </p:nvSpPr>
        <p:spPr>
          <a:xfrm>
            <a:off x="2627558" y="3652870"/>
            <a:ext cx="15322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pPr>
              <a:defRPr i="0"/>
            </a:pPr>
            <a:r>
              <a:rPr i="1"/>
              <a:t>If…then</a:t>
            </a:r>
          </a:p>
        </p:txBody>
      </p:sp>
      <p:sp>
        <p:nvSpPr>
          <p:cNvPr id="491" name="Loop"/>
          <p:cNvSpPr txBox="1"/>
          <p:nvPr/>
        </p:nvSpPr>
        <p:spPr>
          <a:xfrm>
            <a:off x="7935161" y="3652870"/>
            <a:ext cx="10452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Decision Making:…"/>
          <p:cNvSpPr txBox="1">
            <a:spLocks noGrp="1"/>
          </p:cNvSpPr>
          <p:nvPr>
            <p:ph type="body" sz="half" idx="4294967295"/>
          </p:nvPr>
        </p:nvSpPr>
        <p:spPr>
          <a:xfrm>
            <a:off x="571500" y="2324100"/>
            <a:ext cx="6007100" cy="74295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Decision Making:</a:t>
            </a:r>
          </a:p>
          <a:p>
            <a:pPr>
              <a:defRPr b="1"/>
            </a:pPr>
            <a:endParaRPr/>
          </a:p>
          <a:p>
            <a:pPr lvl="1">
              <a:buFont typeface="Courier New"/>
              <a:buChar char="o"/>
            </a:pPr>
            <a:r>
              <a:t> Conditional constructs are used to incorporate </a:t>
            </a:r>
            <a:r>
              <a:rPr i="1" u="sng"/>
              <a:t>decision making</a:t>
            </a:r>
            <a:r>
              <a:t> into programs. </a:t>
            </a:r>
          </a:p>
          <a:p>
            <a:pPr lvl="1">
              <a:buFont typeface="Courier New"/>
              <a:buChar char="o"/>
            </a:pPr>
            <a:endParaRPr/>
          </a:p>
          <a:p>
            <a:pPr lvl="1">
              <a:buFont typeface="Courier New"/>
              <a:buChar char="o"/>
            </a:pPr>
            <a:r>
              <a:t>The result of this decision making determines the sequence in which a program will execute </a:t>
            </a:r>
            <a:r>
              <a:rPr b="1"/>
              <a:t>instructions</a:t>
            </a:r>
            <a:r>
              <a:t>.</a:t>
            </a:r>
          </a:p>
        </p:txBody>
      </p:sp>
      <p:sp>
        <p:nvSpPr>
          <p:cNvPr id="49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499" name="280px-Wikipedia_article-creation-2.png" descr="280px-Wikipedia_article-creation-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3276600"/>
            <a:ext cx="5038725" cy="487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if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if</a:t>
            </a:r>
            <a:r>
              <a:rPr dirty="0"/>
              <a:t> </a:t>
            </a:r>
            <a:r>
              <a:rPr b="1" dirty="0"/>
              <a:t>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if </a:t>
            </a:r>
            <a:r>
              <a:rPr dirty="0"/>
              <a:t>statement contains a logical expression using which data is compared, and a decision is made based on the result of the comparison.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input integer 42, which is not less than 0, not equal to 0, and not equal to 1. Therefore, it falls into the option that “print ‘More’”.</a:t>
            </a:r>
          </a:p>
          <a:p>
            <a:pPr lvl="1">
              <a:buFont typeface="Courier New"/>
              <a:buChar char="o"/>
            </a:pPr>
            <a:r>
              <a:rPr dirty="0"/>
              <a:t>Any non-zero and non-null values are treated as TRUE by Python</a:t>
            </a:r>
          </a:p>
        </p:txBody>
      </p:sp>
      <p:sp>
        <p:nvSpPr>
          <p:cNvPr id="50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509" name="Screen shot 2011-02-23 at 8.png" descr="Screen shot 2011-02-23 at 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91" y="4074616"/>
            <a:ext cx="7269709" cy="3300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for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list, tuple, or a string.</a:t>
            </a:r>
          </a:p>
        </p:txBody>
      </p:sp>
      <p:sp>
        <p:nvSpPr>
          <p:cNvPr id="51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8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446" y="3909814"/>
            <a:ext cx="5394240" cy="487984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for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 or a string.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all the items in list a get printed. </a:t>
            </a:r>
          </a:p>
          <a:p>
            <a:pPr lvl="1">
              <a:buFont typeface="Courier New"/>
              <a:buChar char="o"/>
            </a:pPr>
            <a:r>
              <a:rPr i="1" dirty="0" err="1"/>
              <a:t>len</a:t>
            </a:r>
            <a:r>
              <a:rPr i="1" dirty="0"/>
              <a:t>(x) </a:t>
            </a:r>
            <a:r>
              <a:rPr dirty="0"/>
              <a:t>is a built-in function in Python, which returns the length of x.</a:t>
            </a:r>
          </a:p>
          <a:p>
            <a:pPr lvl="1">
              <a:buFont typeface="Courier New"/>
              <a:buChar char="o"/>
            </a:pPr>
            <a:r>
              <a:rPr dirty="0"/>
              <a:t>In this example, x is a string, such as “cat”. </a:t>
            </a:r>
            <a:r>
              <a:rPr dirty="0" err="1"/>
              <a:t>len</a:t>
            </a:r>
            <a:r>
              <a:rPr dirty="0"/>
              <a:t>(x) returns “</a:t>
            </a:r>
            <a:r>
              <a:rPr dirty="0" err="1"/>
              <a:t>cat”’s</a:t>
            </a:r>
            <a:r>
              <a:rPr dirty="0"/>
              <a:t> length, which is 3.</a:t>
            </a:r>
          </a:p>
        </p:txBody>
      </p:sp>
      <p:sp>
        <p:nvSpPr>
          <p:cNvPr id="52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30" name="Screen shot 2011-02-23 at 8.png" descr="Screen shot 2011-02-23 at 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4089400"/>
            <a:ext cx="6858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while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</p:txBody>
      </p:sp>
      <p:sp>
        <p:nvSpPr>
          <p:cNvPr id="53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3795166"/>
            <a:ext cx="3340100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while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Caution: “infinite loop” if a condition never becomes false.</a:t>
            </a:r>
          </a:p>
        </p:txBody>
      </p:sp>
      <p:sp>
        <p:nvSpPr>
          <p:cNvPr id="54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0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sp>
        <p:nvSpPr>
          <p:cNvPr id="551" name="count = 0…"/>
          <p:cNvSpPr/>
          <p:nvPr/>
        </p:nvSpPr>
        <p:spPr>
          <a:xfrm>
            <a:off x="2794000" y="4126309"/>
            <a:ext cx="6858000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solidFill>
                  <a:srgbClr val="006666"/>
                </a:solidFill>
              </a:rPr>
              <a:t>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while</a:t>
            </a:r>
            <a:r>
              <a:t> </a:t>
            </a:r>
            <a:r>
              <a:rPr>
                <a:solidFill>
                  <a:srgbClr val="666600"/>
                </a:solidFill>
              </a:rPr>
              <a:t>(</a:t>
            </a:r>
            <a:r>
              <a:t>count </a:t>
            </a:r>
            <a:r>
              <a:rPr>
                <a:solidFill>
                  <a:srgbClr val="666600"/>
                </a:solidFill>
              </a:rPr>
              <a:t>&lt;</a:t>
            </a:r>
            <a:r>
              <a:t> </a:t>
            </a:r>
            <a:r>
              <a:rPr>
                <a:solidFill>
                  <a:srgbClr val="006666"/>
                </a:solidFill>
              </a:rPr>
              <a:t>9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'The count is:'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count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count </a:t>
            </a:r>
            <a:r>
              <a:rPr>
                <a:solidFill>
                  <a:srgbClr val="666600"/>
                </a:solidFill>
              </a:rPr>
              <a:t>+</a:t>
            </a:r>
            <a:r>
              <a:t> </a:t>
            </a:r>
            <a:r>
              <a:rPr>
                <a:solidFill>
                  <a:srgbClr val="006666"/>
                </a:solidFill>
              </a:rPr>
              <a:t>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6666"/>
              </a:solidFill>
            </a:endParaRP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"Good bye!"</a:t>
            </a:r>
          </a:p>
        </p:txBody>
      </p:sp>
      <p:sp>
        <p:nvSpPr>
          <p:cNvPr id="552" name="The count is: 0…"/>
          <p:cNvSpPr/>
          <p:nvPr/>
        </p:nvSpPr>
        <p:spPr>
          <a:xfrm>
            <a:off x="2794000" y="5571033"/>
            <a:ext cx="6858000" cy="25112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2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3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4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5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6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7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8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Good bye!</a:t>
            </a:r>
          </a:p>
        </p:txBody>
      </p:sp>
      <p:sp>
        <p:nvSpPr>
          <p:cNvPr id="553" name="Ref: http://www.tutorialspoint.com/"/>
          <p:cNvSpPr txBox="1"/>
          <p:nvPr/>
        </p:nvSpPr>
        <p:spPr>
          <a:xfrm>
            <a:off x="2794000" y="8082260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3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61" name="Python Basics: Loop Contro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 Control Statements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for letter in 'Python':…"/>
          <p:cNvSpPr/>
          <p:nvPr/>
        </p:nvSpPr>
        <p:spPr>
          <a:xfrm>
            <a:off x="1638300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011688"/>
                </a:solidFill>
              </a:rPr>
              <a:t>break</a:t>
            </a: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5" name="for letter in 'Python':…"/>
          <p:cNvSpPr/>
          <p:nvPr/>
        </p:nvSpPr>
        <p:spPr>
          <a:xfrm>
            <a:off x="7520483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   </a:t>
            </a:r>
            <a:r>
              <a:t>continue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6" name="Ref: http://www.tutorialspoint.com/"/>
          <p:cNvSpPr txBox="1"/>
          <p:nvPr/>
        </p:nvSpPr>
        <p:spPr>
          <a:xfrm>
            <a:off x="1638300" y="8585398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sections titled “A Simpler way to print: Using for loops”, “Interacting with the outside world: I/O” and “if Checks”  (Exercise 4, 5 and 6).</a:t>
            </a:r>
          </a:p>
          <a:p>
            <a:endParaRPr lang="en-US" dirty="0"/>
          </a:p>
          <a:p>
            <a:r>
              <a:rPr lang="en-US" dirty="0"/>
              <a:t>We will complete these sections as well (Exercise 4, 5 and 6).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C – Looping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863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A module is a file consisting of Python code which can define functions, variables etc.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t>A </a:t>
            </a:r>
            <a:r>
              <a:rPr b="1"/>
              <a:t>module</a:t>
            </a:r>
            <a:r>
              <a:t> is a file consisting of Python code which can define functions, variables etc. </a:t>
            </a:r>
          </a:p>
          <a:p>
            <a:pPr lvl="1">
              <a:buFont typeface="Courier New"/>
              <a:buChar char="o"/>
              <a:defRPr sz="2400"/>
            </a:pPr>
            <a:r>
              <a:t>The code for a module named </a:t>
            </a:r>
            <a:r>
              <a:rPr i="1"/>
              <a:t>mname</a:t>
            </a:r>
            <a:r>
              <a:t> normally resides in the file </a:t>
            </a:r>
            <a:r>
              <a:rPr i="1"/>
              <a:t>mname.py </a:t>
            </a:r>
            <a:r>
              <a:t>which is searched for in selected folders on the computer</a:t>
            </a:r>
          </a:p>
          <a:p>
            <a:pPr lvl="1">
              <a:buFont typeface="Courier New"/>
              <a:buChar char="o"/>
              <a:defRPr sz="2400"/>
            </a:pPr>
            <a:r>
              <a:t>Any Python source file can be used as as a module by executing an </a:t>
            </a:r>
            <a:r>
              <a:rPr b="1"/>
              <a:t>import</a:t>
            </a:r>
            <a:r>
              <a:t> statement in some other Python source file. </a:t>
            </a:r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r>
              <a:t>To prevent confusion with same variable and function names being used in different modules, they belong to a module’s </a:t>
            </a:r>
            <a:r>
              <a:rPr b="1"/>
              <a:t>namespace </a:t>
            </a:r>
            <a:r>
              <a:t>which is a dictionary of variable names (keys) and their corresponding objects (values).</a:t>
            </a:r>
            <a:endParaRPr b="1"/>
          </a:p>
          <a:p>
            <a:r>
              <a:t>Each function has its own </a:t>
            </a:r>
            <a:r>
              <a:rPr i="1"/>
              <a:t>local namespace</a:t>
            </a:r>
            <a:r>
              <a:t>, and a Python statement can directly access variables in the </a:t>
            </a:r>
            <a:r>
              <a:rPr i="1"/>
              <a:t>local namespace</a:t>
            </a:r>
            <a:r>
              <a:t> and in a </a:t>
            </a:r>
            <a:r>
              <a:rPr i="1"/>
              <a:t>global namespace</a:t>
            </a:r>
            <a:r>
              <a:t>.</a:t>
            </a:r>
          </a:p>
        </p:txBody>
      </p:sp>
      <p:sp>
        <p:nvSpPr>
          <p:cNvPr id="57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3" name="Python Modules and Name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 and Namespaces</a:t>
            </a:r>
          </a:p>
        </p:txBody>
      </p:sp>
      <p:sp>
        <p:nvSpPr>
          <p:cNvPr id="584" name="# file: support.py…"/>
          <p:cNvSpPr/>
          <p:nvPr/>
        </p:nvSpPr>
        <p:spPr>
          <a:xfrm>
            <a:off x="2768600" y="47864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file: support.py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def</a:t>
            </a:r>
            <a:r>
              <a:t> 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t> par 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"Hello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par</a:t>
            </a:r>
          </a:p>
          <a:p>
            <a:pPr>
              <a:defRPr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t>return</a:t>
            </a:r>
          </a:p>
        </p:txBody>
      </p:sp>
      <p:sp>
        <p:nvSpPr>
          <p:cNvPr id="585" name="# some other file…"/>
          <p:cNvSpPr/>
          <p:nvPr/>
        </p:nvSpPr>
        <p:spPr>
          <a:xfrm>
            <a:off x="2768600" y="58151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some other file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import</a:t>
            </a:r>
            <a:r>
              <a:t> support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Now one can call function defined in that module as follows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support</a:t>
            </a:r>
            <a:r>
              <a:rPr>
                <a:solidFill>
                  <a:srgbClr val="666600"/>
                </a:solidFill>
              </a:rPr>
              <a:t>.</a:t>
            </a:r>
            <a:r>
              <a:t>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8800"/>
                </a:solidFill>
              </a:rPr>
              <a:t>"Zara"</a:t>
            </a:r>
            <a:r>
              <a:rPr>
                <a:solidFill>
                  <a:srgbClr val="6666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" name="How can we express a progra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Language of Computers</a:t>
            </a:r>
          </a:p>
        </p:txBody>
      </p:sp>
      <p:sp>
        <p:nvSpPr>
          <p:cNvPr id="16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3FF34BE6-87CB-3C43-AFAA-B8C72E87BD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computer program is a </a:t>
            </a:r>
            <a:r>
              <a:rPr lang="en-US" b="1" dirty="0"/>
              <a:t>set of instructions </a:t>
            </a:r>
            <a:r>
              <a:rPr lang="en-US" dirty="0"/>
              <a:t>that dictates the steps required to perform a given task via some predefined </a:t>
            </a:r>
            <a:r>
              <a:rPr lang="en-US" b="1" dirty="0"/>
              <a:t>syntax</a:t>
            </a:r>
            <a:r>
              <a:rPr lang="en-US" dirty="0"/>
              <a:t> and </a:t>
            </a:r>
            <a:r>
              <a:rPr lang="en-US" b="1" dirty="0"/>
              <a:t>semantics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computer only understands 1s and 0s – </a:t>
            </a:r>
            <a:r>
              <a:rPr lang="en-US" b="1" dirty="0"/>
              <a:t>bits</a:t>
            </a:r>
            <a:r>
              <a:rPr lang="en-US" dirty="0"/>
              <a:t> (binary digits); 1 </a:t>
            </a:r>
            <a:r>
              <a:rPr lang="en-US" b="1" dirty="0"/>
              <a:t>byte</a:t>
            </a:r>
            <a:r>
              <a:rPr lang="en-US" dirty="0"/>
              <a:t> = 8 bits.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55B1-8CB8-254D-9751-9EE3A2D67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34" t="13590" r="3234" b="11772"/>
          <a:stretch/>
        </p:blipFill>
        <p:spPr>
          <a:xfrm>
            <a:off x="4343869" y="3915693"/>
            <a:ext cx="8013231" cy="49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57839-84C6-5D48-AAC9-75788836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" y="4356968"/>
            <a:ext cx="2794000" cy="3860800"/>
          </a:xfrm>
          <a:prstGeom prst="rect">
            <a:avLst/>
          </a:prstGeom>
        </p:spPr>
      </p:pic>
      <p:sp>
        <p:nvSpPr>
          <p:cNvPr id="21" name="Ref: http://shawnbiddle.com/js101/slides/class1.html#/6">
            <a:extLst>
              <a:ext uri="{FF2B5EF4-FFF2-40B4-BE49-F238E27FC236}">
                <a16:creationId xmlns:a16="http://schemas.microsoft.com/office/drawing/2014/main" id="{6BA451B5-3EDE-CA4C-A679-DD4D330949FE}"/>
              </a:ext>
            </a:extLst>
          </p:cNvPr>
          <p:cNvSpPr txBox="1"/>
          <p:nvPr/>
        </p:nvSpPr>
        <p:spPr>
          <a:xfrm>
            <a:off x="4496298" y="8865512"/>
            <a:ext cx="587660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http://web.alfredstate.edu/faculty/weimandn/miscellaneous/ascii/ascii_index.html</a:t>
            </a:r>
            <a:r>
              <a:rPr lang="en-US" dirty="0"/>
              <a:t> </a:t>
            </a:r>
            <a:endParaRPr u="sng" dirty="0">
              <a:hlinkClick r:id="rId5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matplotlib: a python 2D plotting library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matplotlib: </a:t>
            </a:r>
            <a:r>
              <a:rPr dirty="0"/>
              <a:t>a python plotting library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/>
              <a:t>NumPy: </a:t>
            </a:r>
            <a:r>
              <a:rPr dirty="0"/>
              <a:t>computing with n-dimensional arrays</a:t>
            </a:r>
            <a:endParaRPr lang="en-US" dirty="0"/>
          </a:p>
          <a:p>
            <a:r>
              <a:rPr lang="en-US" b="1" dirty="0" err="1"/>
              <a:t>Tensorflow</a:t>
            </a:r>
            <a:r>
              <a:rPr lang="en-US" dirty="0"/>
              <a:t>: AI, machine learning and data science</a:t>
            </a:r>
            <a:endParaRPr b="1" dirty="0"/>
          </a:p>
          <a:p>
            <a:r>
              <a:rPr b="1" dirty="0"/>
              <a:t>SciPy: </a:t>
            </a:r>
            <a:r>
              <a:rPr lang="en-US" dirty="0"/>
              <a:t>data science, </a:t>
            </a:r>
            <a:r>
              <a:rPr dirty="0"/>
              <a:t>numerical integration and optimization</a:t>
            </a:r>
          </a:p>
          <a:p>
            <a:r>
              <a:rPr b="1" dirty="0" err="1"/>
              <a:t>Sympy</a:t>
            </a:r>
            <a:r>
              <a:rPr b="1" dirty="0"/>
              <a:t>: </a:t>
            </a:r>
            <a:r>
              <a:rPr dirty="0"/>
              <a:t>symbolic mathematics</a:t>
            </a:r>
          </a:p>
          <a:p>
            <a:r>
              <a:rPr b="1" dirty="0" err="1"/>
              <a:t>scikit</a:t>
            </a:r>
            <a:r>
              <a:rPr b="1" dirty="0"/>
              <a:t>-learn: </a:t>
            </a:r>
            <a:r>
              <a:rPr dirty="0"/>
              <a:t>data mining and machine learning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 err="1"/>
              <a:t>pygame</a:t>
            </a:r>
            <a:r>
              <a:rPr b="1" dirty="0"/>
              <a:t>, </a:t>
            </a:r>
            <a:r>
              <a:rPr b="1" dirty="0" err="1"/>
              <a:t>pyget</a:t>
            </a:r>
            <a:r>
              <a:rPr b="1" dirty="0"/>
              <a:t>: </a:t>
            </a:r>
            <a:r>
              <a:rPr dirty="0"/>
              <a:t>games</a:t>
            </a:r>
          </a:p>
          <a:p>
            <a:r>
              <a:rPr dirty="0"/>
              <a:t>and many many more…</a:t>
            </a:r>
          </a:p>
        </p:txBody>
      </p:sp>
      <p:sp>
        <p:nvSpPr>
          <p:cNvPr id="61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3" name="Some Very Useful 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Very Useful Python Modules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70" y="2728689"/>
            <a:ext cx="7792699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94" y="6353193"/>
            <a:ext cx="2803882" cy="143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948" y="6353193"/>
            <a:ext cx="3086991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5"/>
          <a:srcRect l="23725" t="10775" r="21404" b="10766"/>
          <a:stretch>
            <a:fillRect/>
          </a:stretch>
        </p:blipFill>
        <p:spPr>
          <a:xfrm>
            <a:off x="7984710" y="6462499"/>
            <a:ext cx="1321378" cy="132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 titled “The Game Loop: while loop” (Exercise 7).</a:t>
            </a:r>
          </a:p>
          <a:p>
            <a:endParaRPr lang="en-US" dirty="0"/>
          </a:p>
          <a:p>
            <a:r>
              <a:rPr lang="en-US" dirty="0"/>
              <a:t>We will complete the section as well. (Exercise 7).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D – Wrapping 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22165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0D9BB-4A67-8548-870C-8B4FC2E06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Class: Bundle together data and functions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We focus on the functionality</a:t>
            </a:r>
          </a:p>
          <a:p>
            <a:pPr lvl="1"/>
            <a:r>
              <a:rPr lang="en-US" dirty="0"/>
              <a:t>Think in terms of objects (Entities when building systems)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3700" lvl="1" indent="0">
              <a:buNone/>
            </a:pPr>
            <a:r>
              <a:rPr lang="en-US" dirty="0" err="1">
                <a:solidFill>
                  <a:srgbClr val="0070C0"/>
                </a:solidFill>
              </a:rPr>
              <a:t>Eg</a:t>
            </a:r>
            <a:r>
              <a:rPr lang="en-US" dirty="0">
                <a:solidFill>
                  <a:srgbClr val="0070C0"/>
                </a:solidFill>
              </a:rPr>
              <a:t>: Student record management at UCLA</a:t>
            </a:r>
          </a:p>
          <a:p>
            <a:pPr marL="393700" lvl="1" indent="0">
              <a:buNone/>
            </a:pPr>
            <a:endParaRPr lang="en-US" dirty="0"/>
          </a:p>
          <a:p>
            <a:pPr lvl="1"/>
            <a:r>
              <a:rPr lang="en-US" dirty="0"/>
              <a:t>Entities</a:t>
            </a:r>
          </a:p>
          <a:p>
            <a:pPr lvl="2"/>
            <a:r>
              <a:rPr lang="en-US" dirty="0"/>
              <a:t>Student</a:t>
            </a:r>
          </a:p>
          <a:p>
            <a:pPr lvl="2"/>
            <a:r>
              <a:rPr lang="en-US" dirty="0"/>
              <a:t>ECE-Student</a:t>
            </a:r>
          </a:p>
          <a:p>
            <a:pPr lvl="2"/>
            <a:endParaRPr lang="en-US" dirty="0"/>
          </a:p>
          <a:p>
            <a:pPr marL="838200" lvl="2" indent="0">
              <a:buNone/>
            </a:pPr>
            <a:endParaRPr lang="en-US" dirty="0"/>
          </a:p>
          <a:p>
            <a:pPr marL="1352550" lvl="2" indent="-514350">
              <a:buFont typeface="+mj-lt"/>
              <a:buAutoNum type="arabicPeriod"/>
            </a:pPr>
            <a:r>
              <a:rPr lang="en-US" dirty="0"/>
              <a:t>ECE-Student uses capabilities defined in Student</a:t>
            </a:r>
          </a:p>
          <a:p>
            <a:pPr marL="1352550" lvl="2" indent="-514350">
              <a:buFont typeface="+mj-lt"/>
              <a:buAutoNum type="arabicPeriod"/>
            </a:pPr>
            <a:r>
              <a:rPr lang="en-US" dirty="0"/>
              <a:t>Student: Group together data and function</a:t>
            </a:r>
          </a:p>
          <a:p>
            <a:pPr marL="8382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7F6A6-9C98-DA42-A2DB-4748D6E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8672957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E8A88A-9B32-6B48-8590-CE1ACE179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257566"/>
            <a:ext cx="11861800" cy="2000536"/>
          </a:xfrm>
        </p:spPr>
        <p:txBody>
          <a:bodyPr/>
          <a:lstStyle/>
          <a:p>
            <a:r>
              <a:rPr lang="en-US" dirty="0"/>
              <a:t>Classes can be used to build very powerful abstractions</a:t>
            </a:r>
          </a:p>
          <a:p>
            <a:r>
              <a:rPr lang="en-US" dirty="0"/>
              <a:t>Complete libraries are built using them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 System: </a:t>
            </a:r>
            <a:r>
              <a:rPr lang="en-US" dirty="0">
                <a:hlinkClick r:id="rId2"/>
              </a:rPr>
              <a:t>https://github.com/ARM-software/mango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12B11-1954-FE42-B911-D3F39C12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Abstractions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A5D494-8904-7C4C-B481-D3350C34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29" y="4408227"/>
            <a:ext cx="5814115" cy="50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75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actually code in high-level, human-readable programming languages…"/>
          <p:cNvSpPr txBox="1">
            <a:spLocks noGrp="1"/>
          </p:cNvSpPr>
          <p:nvPr>
            <p:ph type="body" idx="4294967295"/>
          </p:nvPr>
        </p:nvSpPr>
        <p:spPr>
          <a:xfrm>
            <a:off x="568325" y="2324100"/>
            <a:ext cx="11861800" cy="6470648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lang="en-US" dirty="0"/>
              <a:t>Humans do not communicate in binary.</a:t>
            </a:r>
          </a:p>
          <a:p>
            <a:pPr>
              <a:defRPr sz="3300"/>
            </a:pPr>
            <a:endParaRPr lang="en-US" dirty="0"/>
          </a:p>
          <a:p>
            <a:pPr>
              <a:defRPr sz="3300"/>
            </a:pPr>
            <a:r>
              <a:rPr dirty="0"/>
              <a:t>We </a:t>
            </a:r>
            <a:r>
              <a:rPr lang="en-US" dirty="0"/>
              <a:t>code in </a:t>
            </a:r>
            <a:r>
              <a:rPr dirty="0"/>
              <a:t>human-readable </a:t>
            </a:r>
            <a:r>
              <a:rPr b="1" dirty="0"/>
              <a:t>programming languages</a:t>
            </a:r>
          </a:p>
          <a:p>
            <a:pPr lvl="1"/>
            <a:r>
              <a:rPr dirty="0"/>
              <a:t>Allow us to express programs in a way that is closer to natural languages</a:t>
            </a:r>
          </a:p>
          <a:p>
            <a:pPr lvl="1"/>
            <a:r>
              <a:rPr dirty="0"/>
              <a:t>Provide libraries of commonly-used sub-tasks (functions)</a:t>
            </a:r>
          </a:p>
          <a:p>
            <a:pPr lvl="1"/>
            <a:r>
              <a:rPr b="1" dirty="0"/>
              <a:t>Translate high level code into machine code</a:t>
            </a:r>
            <a:r>
              <a:rPr dirty="0"/>
              <a:t> through compilers or interpreters</a:t>
            </a:r>
          </a:p>
          <a:p>
            <a:pPr lvl="1"/>
            <a:endParaRPr dirty="0"/>
          </a:p>
          <a:p>
            <a:pPr>
              <a:defRPr sz="3300"/>
            </a:pPr>
            <a:r>
              <a:rPr dirty="0"/>
              <a:t>Given a language providing…</a:t>
            </a:r>
          </a:p>
          <a:p>
            <a:pPr lvl="1"/>
            <a:r>
              <a:rPr dirty="0"/>
              <a:t>function definitions and calls, </a:t>
            </a:r>
            <a:r>
              <a:rPr dirty="0">
                <a:solidFill>
                  <a:srgbClr val="FF4013"/>
                </a:solidFill>
              </a:rPr>
              <a:t>f(x)</a:t>
            </a:r>
          </a:p>
          <a:p>
            <a:pPr lvl="1"/>
            <a:r>
              <a:rPr dirty="0"/>
              <a:t>a library function, </a:t>
            </a:r>
            <a:r>
              <a:rPr dirty="0">
                <a:solidFill>
                  <a:srgbClr val="E32400"/>
                </a:solidFill>
              </a:rPr>
              <a:t>print(“text”)</a:t>
            </a:r>
            <a:endParaRPr dirty="0">
              <a:solidFill>
                <a:srgbClr val="FF4013"/>
              </a:solidFill>
            </a:endParaRPr>
          </a:p>
          <a:p>
            <a:pPr lvl="1"/>
            <a:r>
              <a:rPr dirty="0"/>
              <a:t>comparisons, </a:t>
            </a:r>
            <a:r>
              <a:rPr dirty="0">
                <a:solidFill>
                  <a:srgbClr val="E32400"/>
                </a:solidFill>
              </a:rPr>
              <a:t>x == y</a:t>
            </a:r>
          </a:p>
          <a:p>
            <a:pPr lvl="1"/>
            <a:r>
              <a:rPr dirty="0"/>
              <a:t>assignments, </a:t>
            </a:r>
            <a:r>
              <a:rPr dirty="0">
                <a:solidFill>
                  <a:srgbClr val="E32400"/>
                </a:solidFill>
              </a:rPr>
              <a:t>x = y</a:t>
            </a:r>
          </a:p>
          <a:p>
            <a:pPr lvl="1"/>
            <a:r>
              <a:rPr dirty="0"/>
              <a:t>conditional statements, </a:t>
            </a:r>
            <a:r>
              <a:rPr dirty="0">
                <a:solidFill>
                  <a:srgbClr val="FF4013"/>
                </a:solidFill>
              </a:rPr>
              <a:t>if (condition) ... else …</a:t>
            </a:r>
          </a:p>
          <a:p>
            <a:pPr marL="393700" lvl="1" indent="0">
              <a:buNone/>
            </a:pPr>
            <a:endParaRPr dirty="0">
              <a:solidFill>
                <a:srgbClr val="FF4013"/>
              </a:solidFill>
            </a:endParaRPr>
          </a:p>
        </p:txBody>
      </p:sp>
      <p:sp>
        <p:nvSpPr>
          <p:cNvPr id="14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" name="Can we do better stil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Communicating with Computers</a:t>
            </a:r>
            <a:endParaRPr dirty="0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693" y="5307010"/>
            <a:ext cx="4660901" cy="269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f: http://shawnbiddle.com/js101/slides/class1.html#/6"/>
          <p:cNvSpPr txBox="1"/>
          <p:nvPr/>
        </p:nvSpPr>
        <p:spPr>
          <a:xfrm>
            <a:off x="8580163" y="7859710"/>
            <a:ext cx="38499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 </a:t>
            </a:r>
            <a:r>
              <a:rPr u="sng" dirty="0">
                <a:hlinkClick r:id="rId3"/>
              </a:rPr>
              <a:t>http://shawnbiddle.com/js101/slides/class1.html#/6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" name="Why do we choose Pyth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Why do we choose Python?</a:t>
            </a:r>
          </a:p>
        </p:txBody>
      </p:sp>
      <p:pic>
        <p:nvPicPr>
          <p:cNvPr id="183" name="python.png" descr="python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570" y="558291"/>
            <a:ext cx="1431582" cy="18610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93AE7E0E-921B-5F46-81C3-B0E9E48700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" y="2209800"/>
            <a:ext cx="11709400" cy="7429501"/>
          </a:xfrm>
          <a:prstGeom prst="rect">
            <a:avLst/>
          </a:prstGeom>
        </p:spPr>
        <p:txBody>
          <a:bodyPr/>
          <a:lstStyle/>
          <a:p>
            <a:r>
              <a:rPr lang="en-US" sz="3300" dirty="0"/>
              <a:t>Relatively </a:t>
            </a:r>
            <a:r>
              <a:rPr lang="en-US" sz="3300" b="1" dirty="0"/>
              <a:t>simple syntax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dirty="0"/>
              <a:t>Relatively easy to </a:t>
            </a:r>
            <a:r>
              <a:rPr lang="en-US" sz="3300" b="1" dirty="0"/>
              <a:t>debug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b="1" dirty="0"/>
              <a:t>Availability of open-source tools </a:t>
            </a:r>
            <a:r>
              <a:rPr lang="en-US" sz="3300" dirty="0"/>
              <a:t>and modules/libraries for eclectic applications with </a:t>
            </a:r>
            <a:r>
              <a:rPr lang="en-US" sz="3300" b="1" dirty="0"/>
              <a:t>large development community.</a:t>
            </a:r>
          </a:p>
          <a:p>
            <a:endParaRPr lang="en-US" sz="3300" dirty="0"/>
          </a:p>
          <a:p>
            <a:r>
              <a:rPr lang="en-US" sz="3300" b="1" dirty="0"/>
              <a:t>Platform agnostic </a:t>
            </a:r>
            <a:r>
              <a:rPr lang="en-US" sz="3300" dirty="0"/>
              <a:t>(runs anywhere).</a:t>
            </a:r>
          </a:p>
          <a:p>
            <a:endParaRPr lang="en-US" sz="3300" dirty="0"/>
          </a:p>
          <a:p>
            <a:r>
              <a:rPr lang="en-US" sz="3300" b="1" dirty="0"/>
              <a:t>Broad application spectrum</a:t>
            </a:r>
            <a:r>
              <a:rPr lang="en-US" sz="3300" dirty="0"/>
              <a:t>, e.g. web applications / frameworks, standalone applications, video games, data science, artificial intelligence, machine learning, embedded systems etc.</a:t>
            </a:r>
            <a:endParaRPr sz="33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ython Official Website: http://www.python.org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Python Official Website: </a:t>
            </a:r>
            <a:r>
              <a:rPr u="sng" dirty="0">
                <a:hlinkClick r:id="rId2"/>
              </a:rPr>
              <a:t>http://www.python.org</a:t>
            </a:r>
          </a:p>
          <a:p>
            <a:pPr marL="393700" lvl="1" indent="0">
              <a:buNone/>
            </a:pPr>
            <a:endParaRPr lang="en-US" dirty="0"/>
          </a:p>
          <a:p>
            <a:r>
              <a:rPr lang="en-US" dirty="0"/>
              <a:t>Virtual environments with prebuilt Python modules:</a:t>
            </a:r>
          </a:p>
          <a:p>
            <a:pPr lvl="1">
              <a:defRPr b="1"/>
            </a:pPr>
            <a:r>
              <a:rPr lang="en-US" sz="2000" dirty="0"/>
              <a:t>Anaconda: </a:t>
            </a:r>
            <a:r>
              <a:rPr lang="en-US" sz="2000" u="sng" dirty="0">
                <a:hlinkClick r:id="rId3"/>
              </a:rPr>
              <a:t>https://www.anaconda.com/products/individual </a:t>
            </a:r>
          </a:p>
          <a:p>
            <a:pPr lvl="1">
              <a:defRPr b="1"/>
            </a:pPr>
            <a:r>
              <a:rPr lang="en-US" sz="2000" dirty="0" err="1"/>
              <a:t>Jupyter</a:t>
            </a:r>
            <a:r>
              <a:rPr lang="en-US" sz="2000" dirty="0"/>
              <a:t>: </a:t>
            </a:r>
            <a:r>
              <a:rPr lang="en-US" sz="2000" u="sng" dirty="0">
                <a:hlinkClick r:id="rId4"/>
              </a:rPr>
              <a:t>https://jupyter.org/install</a:t>
            </a:r>
            <a:r>
              <a:rPr lang="en-US" sz="2000" u="sng" dirty="0"/>
              <a:t> </a:t>
            </a:r>
          </a:p>
          <a:p>
            <a:pPr marL="393700" lvl="1" indent="0">
              <a:buNone/>
              <a:defRPr b="1"/>
            </a:pPr>
            <a:endParaRPr u="sng" dirty="0">
              <a:hlinkClick r:id="rId5"/>
            </a:endParaRPr>
          </a:p>
          <a:p>
            <a:r>
              <a:rPr lang="en-US" dirty="0"/>
              <a:t>Standalone Python IDEs:</a:t>
            </a:r>
          </a:p>
          <a:p>
            <a:pPr lvl="1"/>
            <a:r>
              <a:rPr lang="en-US" sz="2000" b="1" dirty="0" err="1"/>
              <a:t>Pycharm</a:t>
            </a:r>
            <a:r>
              <a:rPr lang="en-US" sz="2000" b="1" dirty="0"/>
              <a:t>: </a:t>
            </a:r>
            <a:r>
              <a:rPr lang="en-US" sz="2000" b="1" dirty="0">
                <a:hlinkClick r:id="rId6"/>
              </a:rPr>
              <a:t>https://www.jetbrains.com/pycharm/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 err="1"/>
              <a:t>Thonny</a:t>
            </a:r>
            <a:r>
              <a:rPr lang="en-US" sz="2000" b="1" dirty="0"/>
              <a:t>: </a:t>
            </a:r>
            <a:r>
              <a:rPr lang="en-US" sz="2000" b="1" dirty="0">
                <a:hlinkClick r:id="rId7"/>
              </a:rPr>
              <a:t>https://thonny.org</a:t>
            </a:r>
            <a:r>
              <a:rPr lang="en-US" sz="2000" b="1" dirty="0"/>
              <a:t> </a:t>
            </a:r>
          </a:p>
          <a:p>
            <a:endParaRPr lang="en-US" dirty="0"/>
          </a:p>
          <a:p>
            <a:r>
              <a:rPr dirty="0"/>
              <a:t>Browser-based Python </a:t>
            </a:r>
            <a:r>
              <a:rPr lang="en-US" dirty="0"/>
              <a:t>IDEs:</a:t>
            </a:r>
            <a:endParaRPr dirty="0"/>
          </a:p>
          <a:p>
            <a:pPr lvl="1"/>
            <a:r>
              <a:rPr lang="en-US" sz="2000" b="1" dirty="0"/>
              <a:t>Google </a:t>
            </a:r>
            <a:r>
              <a:rPr lang="en-US" sz="2000" b="1" dirty="0" err="1"/>
              <a:t>Colab</a:t>
            </a:r>
            <a:r>
              <a:rPr lang="en-US" sz="2000" b="1" dirty="0"/>
              <a:t>: </a:t>
            </a:r>
            <a:r>
              <a:rPr lang="en-US" sz="2000" b="1" dirty="0">
                <a:hlinkClick r:id="rId8"/>
              </a:rPr>
              <a:t>https://colab.research.google.com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/>
              <a:t>Trinket: </a:t>
            </a:r>
            <a:r>
              <a:rPr lang="en-US" sz="2000" b="1" dirty="0">
                <a:hlinkClick r:id="rId9"/>
              </a:rPr>
              <a:t>https://trinket.io/python</a:t>
            </a:r>
            <a:r>
              <a:rPr lang="en-US" sz="2000" b="1" dirty="0"/>
              <a:t> </a:t>
            </a:r>
          </a:p>
          <a:p>
            <a:pPr lvl="1"/>
            <a:endParaRPr lang="en-US" u="sng" dirty="0">
              <a:hlinkClick r:id="rId10"/>
            </a:endParaRPr>
          </a:p>
          <a:p>
            <a:r>
              <a:rPr lang="en-US" dirty="0"/>
              <a:t>Tutorials (basic syntax and semantics):</a:t>
            </a:r>
          </a:p>
          <a:p>
            <a:pPr lvl="1"/>
            <a:r>
              <a:rPr lang="en-US" sz="2000" b="1" dirty="0"/>
              <a:t>Official Tutorial: </a:t>
            </a:r>
            <a:r>
              <a:rPr lang="en-US" sz="2000" b="1" u="sng" dirty="0">
                <a:hlinkClick r:id="rId11"/>
              </a:rPr>
              <a:t>https://docs.python.org/3/tutorial/ </a:t>
            </a:r>
          </a:p>
          <a:p>
            <a:pPr lvl="1"/>
            <a:r>
              <a:rPr lang="en-US" sz="2000" b="1" dirty="0"/>
              <a:t>Tutorial by Bucky Roberts: </a:t>
            </a:r>
            <a:r>
              <a:rPr lang="en-US" sz="2000" b="1" u="sng" dirty="0">
                <a:hlinkClick r:id="rId12"/>
              </a:rPr>
              <a:t>https://www.youtube.com/playlist?list=PL6gx4Cwl9DGAcbMi1sH6oAMk4JHw91mC_</a:t>
            </a:r>
            <a:endParaRPr lang="en-US" sz="2000" b="1" u="sng" dirty="0"/>
          </a:p>
          <a:p>
            <a:pPr lvl="1"/>
            <a:r>
              <a:rPr lang="en-US" sz="2000" b="1" dirty="0"/>
              <a:t>Google: </a:t>
            </a:r>
            <a:r>
              <a:rPr lang="en-US" sz="2000" b="1" u="sng" dirty="0">
                <a:hlinkClick r:id="rId13"/>
              </a:rPr>
              <a:t>https://developers.google.com/edu/python/</a:t>
            </a:r>
          </a:p>
          <a:p>
            <a:pPr lvl="1"/>
            <a:endParaRPr lang="en-US" u="sng" dirty="0">
              <a:hlinkClick r:id="rId14"/>
            </a:endParaRPr>
          </a:p>
          <a:p>
            <a:pPr lvl="1"/>
            <a:endParaRPr u="sng" dirty="0">
              <a:hlinkClick r:id="rId10"/>
            </a:endParaRPr>
          </a:p>
        </p:txBody>
      </p:sp>
      <p:sp>
        <p:nvSpPr>
          <p:cNvPr id="2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3" name="Getting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Getting </a:t>
            </a:r>
            <a:r>
              <a:rPr lang="en-US" dirty="0"/>
              <a:t>and Learning </a:t>
            </a:r>
            <a:r>
              <a:rPr dirty="0"/>
              <a:t>Python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hat is a Variable?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What is a </a:t>
            </a:r>
            <a:r>
              <a:rPr u="sng" dirty="0"/>
              <a:t>Variable</a:t>
            </a:r>
            <a:r>
              <a:rPr dirty="0"/>
              <a:t>?</a:t>
            </a:r>
          </a:p>
          <a:p>
            <a:pPr marL="393700" lvl="1" indent="0">
              <a:buSzTx/>
              <a:buNone/>
            </a:pPr>
            <a:r>
              <a:rPr dirty="0"/>
              <a:t>A </a:t>
            </a:r>
            <a:r>
              <a:rPr u="sng" dirty="0"/>
              <a:t>variable</a:t>
            </a:r>
            <a:r>
              <a:rPr dirty="0"/>
              <a:t> is a place in </a:t>
            </a:r>
            <a:r>
              <a:rPr u="sng" dirty="0"/>
              <a:t>memory</a:t>
            </a:r>
            <a:r>
              <a:rPr dirty="0"/>
              <a:t>, which has a </a:t>
            </a:r>
            <a:r>
              <a:rPr u="sng" dirty="0"/>
              <a:t>name</a:t>
            </a:r>
            <a:r>
              <a:rPr dirty="0"/>
              <a:t>, and where you can </a:t>
            </a:r>
            <a:r>
              <a:rPr u="sng" dirty="0"/>
              <a:t>store a value</a:t>
            </a:r>
            <a:r>
              <a:rPr dirty="0"/>
              <a:t> (a number, phrase, etc.).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/>
            <a:endParaRPr dirty="0"/>
          </a:p>
          <a:p>
            <a:pPr>
              <a:defRPr b="1"/>
            </a:pPr>
            <a:r>
              <a:rPr dirty="0"/>
              <a:t>Assigning </a:t>
            </a:r>
            <a:r>
              <a:rPr u="sng" dirty="0"/>
              <a:t>Values</a:t>
            </a:r>
            <a:r>
              <a:rPr dirty="0"/>
              <a:t> to </a:t>
            </a:r>
            <a:r>
              <a:rPr u="sng" dirty="0"/>
              <a:t>Variables</a:t>
            </a:r>
            <a:r>
              <a:rPr dirty="0"/>
              <a:t>:</a:t>
            </a:r>
          </a:p>
          <a:p>
            <a:pPr lvl="1"/>
            <a:r>
              <a:rPr dirty="0"/>
              <a:t>Python variables are </a:t>
            </a:r>
            <a:r>
              <a:rPr u="sng" dirty="0"/>
              <a:t>declared</a:t>
            </a:r>
            <a:r>
              <a:rPr dirty="0"/>
              <a:t> automatically when you assign a value to a variable. </a:t>
            </a:r>
          </a:p>
          <a:p>
            <a:pPr lvl="1"/>
            <a:r>
              <a:rPr dirty="0"/>
              <a:t>The equal sign ( = ) is used to assign values to variables.</a:t>
            </a:r>
          </a:p>
          <a:p>
            <a:pPr marL="393700" lvl="1" indent="0">
              <a:buSzTx/>
              <a:buNone/>
            </a:pPr>
            <a:endParaRPr dirty="0"/>
          </a:p>
          <a:p>
            <a:pPr>
              <a:defRPr b="1"/>
            </a:pPr>
            <a:r>
              <a:rPr dirty="0"/>
              <a:t>Values may be of different </a:t>
            </a:r>
            <a:r>
              <a:rPr u="sng" dirty="0"/>
              <a:t>“types”</a:t>
            </a:r>
          </a:p>
          <a:p>
            <a:pPr lvl="1">
              <a:defRPr b="1"/>
            </a:pPr>
            <a:endParaRPr dirty="0"/>
          </a:p>
          <a:p>
            <a:pPr>
              <a:defRPr b="1"/>
            </a:pPr>
            <a:r>
              <a:rPr lang="en-US" u="sng" dirty="0"/>
              <a:t>Operators</a:t>
            </a:r>
            <a:r>
              <a:rPr lang="en-US" dirty="0"/>
              <a:t> perform arithmetic and logical o</a:t>
            </a:r>
            <a:r>
              <a:rPr dirty="0"/>
              <a:t>perations over </a:t>
            </a:r>
            <a:r>
              <a:rPr lang="en-US" dirty="0"/>
              <a:t>v</a:t>
            </a:r>
            <a:r>
              <a:rPr dirty="0"/>
              <a:t>ariables and </a:t>
            </a:r>
            <a:r>
              <a:rPr lang="en-US" dirty="0"/>
              <a:t>v</a:t>
            </a:r>
            <a:r>
              <a:rPr dirty="0"/>
              <a:t>alues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7" name="Python Basics: Variables, Types &amp;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Variables, Types &amp;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41D04-C759-40ED-9951-F85B42D5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38" y="6237229"/>
            <a:ext cx="3724137" cy="8275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E7ECF-87AD-47A6-96F7-F1D2CFE41276}"/>
              </a:ext>
            </a:extLst>
          </p:cNvPr>
          <p:cNvCxnSpPr>
            <a:cxnSpLocks/>
          </p:cNvCxnSpPr>
          <p:nvPr/>
        </p:nvCxnSpPr>
        <p:spPr>
          <a:xfrm flipH="1">
            <a:off x="11356350" y="6329321"/>
            <a:ext cx="1745" cy="643401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rinting to the Screen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dirty="0"/>
              <a:t>Printing to the Screen</a:t>
            </a:r>
            <a:r>
              <a:rPr lang="en-US" dirty="0"/>
              <a:t> (Hello World!)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Reading Keyboard Input: </a:t>
            </a:r>
            <a:r>
              <a:rPr i="1" dirty="0" err="1"/>
              <a:t>raw_input</a:t>
            </a:r>
            <a:r>
              <a:rPr i="1" dirty="0"/>
              <a:t>([prompt])</a:t>
            </a:r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r>
              <a:rPr dirty="0"/>
              <a:t>Reading and Writing Files</a:t>
            </a:r>
          </a:p>
        </p:txBody>
      </p:sp>
      <p:sp>
        <p:nvSpPr>
          <p:cNvPr id="58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2" name="Interacting with the External World (Users, Files, Computers on the Internet …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Interacting with the External World</a:t>
            </a:r>
            <a:br>
              <a:rPr dirty="0"/>
            </a:b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(Users,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 Files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35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&gt;&gt;&gt; print &quot;Python is really a great language,&quot;, &quot;isn't it?”;…"/>
          <p:cNvSpPr/>
          <p:nvPr/>
        </p:nvSpPr>
        <p:spPr>
          <a:xfrm>
            <a:off x="1524000" y="2995703"/>
            <a:ext cx="6858000" cy="78973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4">
                    <a:satOff val="9638"/>
                    <a:lumOff val="-12193"/>
                  </a:schemeClr>
                </a:solidFill>
              </a:rPr>
              <a:t>&gt;&gt;&gt;</a:t>
            </a:r>
            <a:r>
              <a:t>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really a great language,"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"isn't it?”</a:t>
            </a:r>
            <a:r>
              <a:rPr>
                <a:solidFill>
                  <a:srgbClr val="666600"/>
                </a:solidFill>
              </a:rPr>
              <a:t>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Python is really a great language, isn't it?</a:t>
            </a:r>
          </a:p>
        </p:txBody>
      </p:sp>
      <p:sp>
        <p:nvSpPr>
          <p:cNvPr id="594" name="# file.py…"/>
          <p:cNvSpPr/>
          <p:nvPr/>
        </p:nvSpPr>
        <p:spPr>
          <a:xfrm>
            <a:off x="1524000" y="4499901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file.py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raw_input</a:t>
            </a:r>
            <a:r>
              <a:rPr>
                <a:solidFill>
                  <a:srgbClr val="666600"/>
                </a:solidFill>
              </a:rPr>
              <a:t>(</a:t>
            </a:r>
            <a:r>
              <a:t>"Enter your input: 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"Received input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</p:txBody>
      </p:sp>
      <p:sp>
        <p:nvSpPr>
          <p:cNvPr id="595" name="Enter your input: Hello Python…"/>
          <p:cNvSpPr/>
          <p:nvPr/>
        </p:nvSpPr>
        <p:spPr>
          <a:xfrm>
            <a:off x="1524000" y="5402684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F1455"/>
                </a:solidFill>
              </a:rPr>
              <a:t>Enter</a:t>
            </a:r>
            <a:r>
              <a:t> your input</a:t>
            </a:r>
            <a:r>
              <a:rPr>
                <a:solidFill>
                  <a:srgbClr val="666600"/>
                </a:solidFill>
              </a:rPr>
              <a:t>:</a:t>
            </a:r>
            <a:r>
              <a:t> </a:t>
            </a:r>
            <a:r>
              <a:rPr>
                <a:solidFill>
                  <a:srgbClr val="7F1455"/>
                </a:solidFill>
              </a:rPr>
              <a:t>Hello</a:t>
            </a:r>
            <a:r>
              <a:t> </a:t>
            </a:r>
            <a:r>
              <a:rPr>
                <a:solidFill>
                  <a:srgbClr val="7F1455"/>
                </a:solidFill>
              </a:rPr>
              <a:t>Python</a:t>
            </a:r>
          </a:p>
          <a:p>
            <a:pPr>
              <a:defRPr>
                <a:solidFill>
                  <a:srgbClr val="7F145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Received</a:t>
            </a:r>
            <a:r>
              <a:rPr>
                <a:solidFill>
                  <a:srgbClr val="313131"/>
                </a:solidFill>
              </a:rPr>
              <a:t> input </a:t>
            </a:r>
            <a:r>
              <a:rPr>
                <a:solidFill>
                  <a:srgbClr val="011688"/>
                </a:solidFill>
              </a:rPr>
              <a:t>is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666600"/>
                </a:solidFill>
              </a:rPr>
              <a:t>:</a:t>
            </a:r>
            <a:r>
              <a:rPr>
                <a:solidFill>
                  <a:srgbClr val="313131"/>
                </a:solidFill>
              </a:rPr>
              <a:t>  </a:t>
            </a:r>
            <a:r>
              <a:t>Hello</a:t>
            </a:r>
            <a:r>
              <a:rPr>
                <a:solidFill>
                  <a:srgbClr val="313131"/>
                </a:solidFill>
              </a:rPr>
              <a:t> </a:t>
            </a:r>
            <a:r>
              <a:t>Python</a:t>
            </a:r>
          </a:p>
        </p:txBody>
      </p:sp>
      <p:sp>
        <p:nvSpPr>
          <p:cNvPr id="596" name="#!/usr/bin/python…"/>
          <p:cNvSpPr/>
          <p:nvPr/>
        </p:nvSpPr>
        <p:spPr>
          <a:xfrm>
            <a:off x="847725" y="6977484"/>
            <a:ext cx="5778649" cy="1624460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"wb"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rPr>
                <a:solidFill>
                  <a:srgbClr val="313131"/>
                </a:solidFill>
              </a:rPr>
              <a:t>write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a great language.\nYeah its great!!\n"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7" name="#!/usr/bin/python…"/>
          <p:cNvSpPr/>
          <p:nvPr/>
        </p:nvSpPr>
        <p:spPr>
          <a:xfrm>
            <a:off x="6854825" y="6972978"/>
            <a:ext cx="5778649" cy="163347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"r+"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t> fo</a:t>
            </a:r>
            <a:r>
              <a:rPr>
                <a:solidFill>
                  <a:srgbClr val="666600"/>
                </a:solidFill>
              </a:rPr>
              <a:t>.</a:t>
            </a:r>
            <a:r>
              <a:t>read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6666"/>
                </a:solidFill>
              </a:rPr>
              <a:t>10</a:t>
            </a:r>
            <a:r>
              <a:rPr>
                <a:solidFill>
                  <a:srgbClr val="666600"/>
                </a:solidFill>
              </a:rPr>
              <a:t>);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"Read String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8" name="Ref: http://www.tutorialspoint.com/"/>
          <p:cNvSpPr txBox="1"/>
          <p:nvPr/>
        </p:nvSpPr>
        <p:spPr>
          <a:xfrm>
            <a:off x="847725" y="868247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2"/>
              </a:rPr>
              <a:t>http://www.tutorialspoint.com/</a:t>
            </a:r>
          </a:p>
        </p:txBody>
      </p:sp>
    </p:spTree>
    <p:extLst>
      <p:ext uri="{BB962C8B-B14F-4D97-AF65-F5344CB8AC3E}">
        <p14:creationId xmlns:p14="http://schemas.microsoft.com/office/powerpoint/2010/main" val="9220952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3491</Words>
  <Application>Microsoft Macintosh PowerPoint</Application>
  <PresentationFormat>Custom</PresentationFormat>
  <Paragraphs>539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Courier New</vt:lpstr>
      <vt:lpstr>Helvetica</vt:lpstr>
      <vt:lpstr>Helvetica Neue</vt:lpstr>
      <vt:lpstr>Helvetica Neue Light</vt:lpstr>
      <vt:lpstr>Lucida Grande</vt:lpstr>
      <vt:lpstr>Menlo</vt:lpstr>
      <vt:lpstr>ModernPortfolio</vt:lpstr>
      <vt:lpstr>Introduction to Programming with Python</vt:lpstr>
      <vt:lpstr>Welcome to CE-Freshers-Bootcamp @ UCLA!</vt:lpstr>
      <vt:lpstr>Introduction to Computers</vt:lpstr>
      <vt:lpstr>The Language of Computers</vt:lpstr>
      <vt:lpstr>Communicating with Computers</vt:lpstr>
      <vt:lpstr>Why do we choose Python?</vt:lpstr>
      <vt:lpstr>Getting and Learning Python</vt:lpstr>
      <vt:lpstr>Python Basics: Variables, Types &amp; Operators</vt:lpstr>
      <vt:lpstr>Interacting with the External World (Users, and Files)</vt:lpstr>
      <vt:lpstr>Python Basics: Functions</vt:lpstr>
      <vt:lpstr>Defining Functions</vt:lpstr>
      <vt:lpstr>Calling the Function</vt:lpstr>
      <vt:lpstr>Exercise A – Printing to the Screen</vt:lpstr>
      <vt:lpstr>Python Operators</vt:lpstr>
      <vt:lpstr>Python Basic Operators</vt:lpstr>
      <vt:lpstr>Python Arithmetic Operators</vt:lpstr>
      <vt:lpstr>Python Comparison Operators</vt:lpstr>
      <vt:lpstr>Python Logical Operators</vt:lpstr>
      <vt:lpstr>Python Data Types</vt:lpstr>
      <vt:lpstr>Python Types: Numbers</vt:lpstr>
      <vt:lpstr>Python Types: Lists</vt:lpstr>
      <vt:lpstr>Python Types: Lists</vt:lpstr>
      <vt:lpstr>Python Types: Lists</vt:lpstr>
      <vt:lpstr>Python Types: Range</vt:lpstr>
      <vt:lpstr>Exercise B – Lists, Variables and Data Types</vt:lpstr>
      <vt:lpstr>Python Types: Strings</vt:lpstr>
      <vt:lpstr>Python Types: Strings</vt:lpstr>
      <vt:lpstr>Python Types: Strings</vt:lpstr>
      <vt:lpstr>Python Types: Dictionaries</vt:lpstr>
      <vt:lpstr>Beyond Sequential Execution: Control Flow Tools</vt:lpstr>
      <vt:lpstr>Python Basics: Decision Making</vt:lpstr>
      <vt:lpstr>Python Basics: Decision Making</vt:lpstr>
      <vt:lpstr>Python Basics: Looping</vt:lpstr>
      <vt:lpstr>Python Basics: Looping</vt:lpstr>
      <vt:lpstr>Python Basics: Looping</vt:lpstr>
      <vt:lpstr>Python Basics: Looping</vt:lpstr>
      <vt:lpstr>Python Basics: Loop Control Statements</vt:lpstr>
      <vt:lpstr>Exercise C – Looping</vt:lpstr>
      <vt:lpstr>Python Modules and Namespaces</vt:lpstr>
      <vt:lpstr>Some Very Useful Python Modules</vt:lpstr>
      <vt:lpstr>Exercise D – Wrapping Up</vt:lpstr>
      <vt:lpstr>Python: Object Oriented Programming</vt:lpstr>
      <vt:lpstr>Python Abstractions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with Python</dc:title>
  <dc:creator>wromaszkan</dc:creator>
  <cp:lastModifiedBy>Sandeep Singh</cp:lastModifiedBy>
  <cp:revision>95</cp:revision>
  <dcterms:modified xsi:type="dcterms:W3CDTF">2020-08-22T23:52:08Z</dcterms:modified>
</cp:coreProperties>
</file>